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256" r:id="rId5"/>
    <p:sldId id="265" r:id="rId6"/>
    <p:sldId id="276" r:id="rId7"/>
    <p:sldId id="277" r:id="rId8"/>
    <p:sldId id="281" r:id="rId9"/>
    <p:sldId id="280" r:id="rId10"/>
    <p:sldId id="279" r:id="rId11"/>
    <p:sldId id="278"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6" r:id="rId26"/>
    <p:sldId id="297" r:id="rId27"/>
    <p:sldId id="298" r:id="rId28"/>
    <p:sldId id="299" r:id="rId29"/>
    <p:sldId id="300" r:id="rId30"/>
    <p:sldId id="301" r:id="rId31"/>
    <p:sldId id="302" r:id="rId32"/>
    <p:sldId id="303" r:id="rId33"/>
    <p:sldId id="295" r:id="rId34"/>
    <p:sldId id="304" r:id="rId35"/>
    <p:sldId id="305" r:id="rId36"/>
    <p:sldId id="306" r:id="rId37"/>
    <p:sldId id="3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9FE5B-B80D-4353-B4E2-196F23E09726}" v="25" dt="2019-09-15T22:18:15.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5" autoAdjust="0"/>
    <p:restoredTop sz="94660"/>
  </p:normalViewPr>
  <p:slideViewPr>
    <p:cSldViewPr>
      <p:cViewPr>
        <p:scale>
          <a:sx n="66" d="100"/>
          <a:sy n="66" d="100"/>
        </p:scale>
        <p:origin x="300" y="25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1F9DD28-8F65-4E64-AFE6-D4E4EF01F972}"/>
    <pc:docChg chg="delSld">
      <pc:chgData name="Guest User" userId="" providerId="Windows Live" clId="Web-{D1F9DD28-8F65-4E64-AFE6-D4E4EF01F972}" dt="2019-08-25T20:29:59.833" v="5"/>
      <pc:docMkLst>
        <pc:docMk/>
      </pc:docMkLst>
      <pc:sldChg chg="del">
        <pc:chgData name="Guest User" userId="" providerId="Windows Live" clId="Web-{D1F9DD28-8F65-4E64-AFE6-D4E4EF01F972}" dt="2019-08-25T20:29:59.833" v="0"/>
        <pc:sldMkLst>
          <pc:docMk/>
          <pc:sldMk cId="1197134571" sldId="282"/>
        </pc:sldMkLst>
      </pc:sldChg>
      <pc:sldChg chg="del">
        <pc:chgData name="Guest User" userId="" providerId="Windows Live" clId="Web-{D1F9DD28-8F65-4E64-AFE6-D4E4EF01F972}" dt="2019-08-25T20:29:59.833" v="5"/>
        <pc:sldMkLst>
          <pc:docMk/>
          <pc:sldMk cId="2293452509" sldId="283"/>
        </pc:sldMkLst>
      </pc:sldChg>
      <pc:sldChg chg="del">
        <pc:chgData name="Guest User" userId="" providerId="Windows Live" clId="Web-{D1F9DD28-8F65-4E64-AFE6-D4E4EF01F972}" dt="2019-08-25T20:29:59.833" v="4"/>
        <pc:sldMkLst>
          <pc:docMk/>
          <pc:sldMk cId="3520775223" sldId="284"/>
        </pc:sldMkLst>
      </pc:sldChg>
      <pc:sldChg chg="del">
        <pc:chgData name="Guest User" userId="" providerId="Windows Live" clId="Web-{D1F9DD28-8F65-4E64-AFE6-D4E4EF01F972}" dt="2019-08-25T20:29:59.833" v="3"/>
        <pc:sldMkLst>
          <pc:docMk/>
          <pc:sldMk cId="3273404572" sldId="285"/>
        </pc:sldMkLst>
      </pc:sldChg>
      <pc:sldChg chg="del">
        <pc:chgData name="Guest User" userId="" providerId="Windows Live" clId="Web-{D1F9DD28-8F65-4E64-AFE6-D4E4EF01F972}" dt="2019-08-25T20:29:59.833" v="2"/>
        <pc:sldMkLst>
          <pc:docMk/>
          <pc:sldMk cId="2650727700" sldId="286"/>
        </pc:sldMkLst>
      </pc:sldChg>
      <pc:sldChg chg="del">
        <pc:chgData name="Guest User" userId="" providerId="Windows Live" clId="Web-{D1F9DD28-8F65-4E64-AFE6-D4E4EF01F972}" dt="2019-08-25T20:29:59.833" v="1"/>
        <pc:sldMkLst>
          <pc:docMk/>
          <pc:sldMk cId="3102895144" sldId="287"/>
        </pc:sldMkLst>
      </pc:sldChg>
    </pc:docChg>
  </pc:docChgLst>
  <pc:docChgLst>
    <pc:chgData name="Usuario invitado" providerId="Windows Live" clId="Web-{09E0CB84-8807-4CF3-91D7-1ED84F952F76}"/>
    <pc:docChg chg="modSld">
      <pc:chgData name="Usuario invitado" userId="" providerId="Windows Live" clId="Web-{09E0CB84-8807-4CF3-91D7-1ED84F952F76}" dt="2019-08-25T22:39:16.059" v="16" actId="20577"/>
      <pc:docMkLst>
        <pc:docMk/>
      </pc:docMkLst>
      <pc:sldChg chg="modSp">
        <pc:chgData name="Usuario invitado" userId="" providerId="Windows Live" clId="Web-{09E0CB84-8807-4CF3-91D7-1ED84F952F76}" dt="2019-08-25T22:39:14.559" v="14" actId="20577"/>
        <pc:sldMkLst>
          <pc:docMk/>
          <pc:sldMk cId="3200453705" sldId="277"/>
        </pc:sldMkLst>
        <pc:spChg chg="mod">
          <ac:chgData name="Usuario invitado" userId="" providerId="Windows Live" clId="Web-{09E0CB84-8807-4CF3-91D7-1ED84F952F76}" dt="2019-08-25T22:39:14.559" v="14" actId="20577"/>
          <ac:spMkLst>
            <pc:docMk/>
            <pc:sldMk cId="3200453705" sldId="277"/>
            <ac:spMk id="13" creationId="{00000000-0000-0000-0000-000000000000}"/>
          </ac:spMkLst>
        </pc:spChg>
      </pc:sldChg>
    </pc:docChg>
  </pc:docChgLst>
  <pc:docChgLst>
    <pc:chgData name="Omar Javier Guerra Arévalo" userId="ad17238df70ac405" providerId="Windows Live" clId="Web-{E5A9FE5B-B80D-4353-B4E2-196F23E09726}"/>
    <pc:docChg chg="modSld">
      <pc:chgData name="Omar Javier Guerra Arévalo" userId="ad17238df70ac405" providerId="Windows Live" clId="Web-{E5A9FE5B-B80D-4353-B4E2-196F23E09726}" dt="2019-09-15T22:18:15.198" v="23" actId="20577"/>
      <pc:docMkLst>
        <pc:docMk/>
      </pc:docMkLst>
      <pc:sldChg chg="modSp">
        <pc:chgData name="Omar Javier Guerra Arévalo" userId="ad17238df70ac405" providerId="Windows Live" clId="Web-{E5A9FE5B-B80D-4353-B4E2-196F23E09726}" dt="2019-09-15T22:18:12.213" v="21" actId="20577"/>
        <pc:sldMkLst>
          <pc:docMk/>
          <pc:sldMk cId="3042826300" sldId="265"/>
        </pc:sldMkLst>
        <pc:spChg chg="mod">
          <ac:chgData name="Omar Javier Guerra Arévalo" userId="ad17238df70ac405" providerId="Windows Live" clId="Web-{E5A9FE5B-B80D-4353-B4E2-196F23E09726}" dt="2019-09-15T22:18:12.213" v="21" actId="20577"/>
          <ac:spMkLst>
            <pc:docMk/>
            <pc:sldMk cId="3042826300" sldId="265"/>
            <ac:spMk id="14" creationId="{00000000-0000-0000-0000-000000000000}"/>
          </ac:spMkLst>
        </pc:spChg>
      </pc:sldChg>
    </pc:docChg>
  </pc:docChgLst>
  <pc:docChgLst>
    <pc:chgData name="Ricardo Mija Torres" userId="e54cc95027180313" providerId="Windows Live" clId="Web-{76A7B660-B8BB-4FCF-81E4-6211721E687C}"/>
    <pc:docChg chg="modSld">
      <pc:chgData name="Ricardo Mija Torres" userId="e54cc95027180313" providerId="Windows Live" clId="Web-{76A7B660-B8BB-4FCF-81E4-6211721E687C}" dt="2019-08-24T18:58:33.490" v="21" actId="20577"/>
      <pc:docMkLst>
        <pc:docMk/>
      </pc:docMkLst>
      <pc:sldChg chg="modSp">
        <pc:chgData name="Ricardo Mija Torres" userId="e54cc95027180313" providerId="Windows Live" clId="Web-{76A7B660-B8BB-4FCF-81E4-6211721E687C}" dt="2019-08-24T18:56:01.608" v="2" actId="20577"/>
        <pc:sldMkLst>
          <pc:docMk/>
          <pc:sldMk cId="242453831" sldId="256"/>
        </pc:sldMkLst>
        <pc:spChg chg="mod">
          <ac:chgData name="Ricardo Mija Torres" userId="e54cc95027180313" providerId="Windows Live" clId="Web-{76A7B660-B8BB-4FCF-81E4-6211721E687C}" dt="2019-08-24T18:56:01.608" v="2" actId="20577"/>
          <ac:spMkLst>
            <pc:docMk/>
            <pc:sldMk cId="242453831" sldId="256"/>
            <ac:spMk id="2" creationId="{00000000-0000-0000-0000-000000000000}"/>
          </ac:spMkLst>
        </pc:spChg>
      </pc:sldChg>
      <pc:sldChg chg="modSp">
        <pc:chgData name="Ricardo Mija Torres" userId="e54cc95027180313" providerId="Windows Live" clId="Web-{76A7B660-B8BB-4FCF-81E4-6211721E687C}" dt="2019-08-24T18:57:46.519" v="14" actId="20577"/>
        <pc:sldMkLst>
          <pc:docMk/>
          <pc:sldMk cId="895786483" sldId="276"/>
        </pc:sldMkLst>
        <pc:spChg chg="mod">
          <ac:chgData name="Ricardo Mija Torres" userId="e54cc95027180313" providerId="Windows Live" clId="Web-{76A7B660-B8BB-4FCF-81E4-6211721E687C}" dt="2019-08-24T18:57:46.519" v="14" actId="20577"/>
          <ac:spMkLst>
            <pc:docMk/>
            <pc:sldMk cId="895786483" sldId="276"/>
            <ac:spMk id="14" creationId="{00000000-0000-0000-0000-000000000000}"/>
          </ac:spMkLst>
        </pc:spChg>
      </pc:sldChg>
      <pc:sldChg chg="modSp">
        <pc:chgData name="Ricardo Mija Torres" userId="e54cc95027180313" providerId="Windows Live" clId="Web-{76A7B660-B8BB-4FCF-81E4-6211721E687C}" dt="2019-08-24T18:58:33.474" v="20" actId="20577"/>
        <pc:sldMkLst>
          <pc:docMk/>
          <pc:sldMk cId="3200453705" sldId="277"/>
        </pc:sldMkLst>
        <pc:spChg chg="mod">
          <ac:chgData name="Ricardo Mija Torres" userId="e54cc95027180313" providerId="Windows Live" clId="Web-{76A7B660-B8BB-4FCF-81E4-6211721E687C}" dt="2019-08-24T18:58:33.474" v="20" actId="20577"/>
          <ac:spMkLst>
            <pc:docMk/>
            <pc:sldMk cId="3200453705" sldId="277"/>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762B48F5-BACC-47D6-A0F7-82FBF9C6BC85}" type="datetimeFigureOut">
              <a:rPr lang="es-ES"/>
              <a:t>11/10/2019</a:t>
            </a:fld>
            <a:endParaRPr lang="es-ES"/>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45ACAF8E-318A-4EFE-8633-D9E72ABCE0ED}" type="slidenum">
              <a:rPr lang="es-ES"/>
              <a:t>‹Nº›</a:t>
            </a:fld>
            <a:endParaRPr lang="es-ES"/>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0CB1CD00-5424-4675-AB18-2C419B060449}" type="datetimeFigureOut">
              <a:t>11/10/2019</a:t>
            </a:fld>
            <a:endParaRPr lang="es-ES"/>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5EE2CF44-2B13-41B4-A334-1CDF534EEBBF}" type="slidenum">
              <a:t>‹Nº›</a:t>
            </a:fld>
            <a:endParaRPr lang="es-ES"/>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a:t>
            </a:fld>
            <a:endParaRPr lang="es-ES"/>
          </a:p>
        </p:txBody>
      </p:sp>
    </p:spTree>
    <p:extLst>
      <p:ext uri="{BB962C8B-B14F-4D97-AF65-F5344CB8AC3E}">
        <p14:creationId xmlns:p14="http://schemas.microsoft.com/office/powerpoint/2010/main" val="141555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10</a:t>
            </a:fld>
            <a:endParaRPr lang="es-ES"/>
          </a:p>
        </p:txBody>
      </p:sp>
    </p:spTree>
    <p:extLst>
      <p:ext uri="{BB962C8B-B14F-4D97-AF65-F5344CB8AC3E}">
        <p14:creationId xmlns:p14="http://schemas.microsoft.com/office/powerpoint/2010/main" val="1253957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11</a:t>
            </a:fld>
            <a:endParaRPr lang="es-ES"/>
          </a:p>
        </p:txBody>
      </p:sp>
    </p:spTree>
    <p:extLst>
      <p:ext uri="{BB962C8B-B14F-4D97-AF65-F5344CB8AC3E}">
        <p14:creationId xmlns:p14="http://schemas.microsoft.com/office/powerpoint/2010/main" val="1633241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12</a:t>
            </a:fld>
            <a:endParaRPr lang="es-ES"/>
          </a:p>
        </p:txBody>
      </p:sp>
    </p:spTree>
    <p:extLst>
      <p:ext uri="{BB962C8B-B14F-4D97-AF65-F5344CB8AC3E}">
        <p14:creationId xmlns:p14="http://schemas.microsoft.com/office/powerpoint/2010/main" val="446574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13</a:t>
            </a:fld>
            <a:endParaRPr lang="es-ES"/>
          </a:p>
        </p:txBody>
      </p:sp>
    </p:spTree>
    <p:extLst>
      <p:ext uri="{BB962C8B-B14F-4D97-AF65-F5344CB8AC3E}">
        <p14:creationId xmlns:p14="http://schemas.microsoft.com/office/powerpoint/2010/main" val="423987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14</a:t>
            </a:fld>
            <a:endParaRPr lang="es-ES"/>
          </a:p>
        </p:txBody>
      </p:sp>
    </p:spTree>
    <p:extLst>
      <p:ext uri="{BB962C8B-B14F-4D97-AF65-F5344CB8AC3E}">
        <p14:creationId xmlns:p14="http://schemas.microsoft.com/office/powerpoint/2010/main" val="123199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15</a:t>
            </a:fld>
            <a:endParaRPr lang="es-ES"/>
          </a:p>
        </p:txBody>
      </p:sp>
    </p:spTree>
    <p:extLst>
      <p:ext uri="{BB962C8B-B14F-4D97-AF65-F5344CB8AC3E}">
        <p14:creationId xmlns:p14="http://schemas.microsoft.com/office/powerpoint/2010/main" val="386891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16</a:t>
            </a:fld>
            <a:endParaRPr lang="es-ES"/>
          </a:p>
        </p:txBody>
      </p:sp>
    </p:spTree>
    <p:extLst>
      <p:ext uri="{BB962C8B-B14F-4D97-AF65-F5344CB8AC3E}">
        <p14:creationId xmlns:p14="http://schemas.microsoft.com/office/powerpoint/2010/main" val="382026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17</a:t>
            </a:fld>
            <a:endParaRPr lang="es-ES"/>
          </a:p>
        </p:txBody>
      </p:sp>
    </p:spTree>
    <p:extLst>
      <p:ext uri="{BB962C8B-B14F-4D97-AF65-F5344CB8AC3E}">
        <p14:creationId xmlns:p14="http://schemas.microsoft.com/office/powerpoint/2010/main" val="3687332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18</a:t>
            </a:fld>
            <a:endParaRPr lang="es-ES"/>
          </a:p>
        </p:txBody>
      </p:sp>
    </p:spTree>
    <p:extLst>
      <p:ext uri="{BB962C8B-B14F-4D97-AF65-F5344CB8AC3E}">
        <p14:creationId xmlns:p14="http://schemas.microsoft.com/office/powerpoint/2010/main" val="76209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19</a:t>
            </a:fld>
            <a:endParaRPr lang="es-ES"/>
          </a:p>
        </p:txBody>
      </p:sp>
    </p:spTree>
    <p:extLst>
      <p:ext uri="{BB962C8B-B14F-4D97-AF65-F5344CB8AC3E}">
        <p14:creationId xmlns:p14="http://schemas.microsoft.com/office/powerpoint/2010/main" val="155765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a:t>
            </a:fld>
            <a:endParaRPr lang="es-ES"/>
          </a:p>
        </p:txBody>
      </p:sp>
    </p:spTree>
    <p:extLst>
      <p:ext uri="{BB962C8B-B14F-4D97-AF65-F5344CB8AC3E}">
        <p14:creationId xmlns:p14="http://schemas.microsoft.com/office/powerpoint/2010/main" val="112361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20</a:t>
            </a:fld>
            <a:endParaRPr lang="es-ES"/>
          </a:p>
        </p:txBody>
      </p:sp>
    </p:spTree>
    <p:extLst>
      <p:ext uri="{BB962C8B-B14F-4D97-AF65-F5344CB8AC3E}">
        <p14:creationId xmlns:p14="http://schemas.microsoft.com/office/powerpoint/2010/main" val="3937470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21</a:t>
            </a:fld>
            <a:endParaRPr lang="es-ES"/>
          </a:p>
        </p:txBody>
      </p:sp>
    </p:spTree>
    <p:extLst>
      <p:ext uri="{BB962C8B-B14F-4D97-AF65-F5344CB8AC3E}">
        <p14:creationId xmlns:p14="http://schemas.microsoft.com/office/powerpoint/2010/main" val="1777850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22</a:t>
            </a:fld>
            <a:endParaRPr lang="es-ES"/>
          </a:p>
        </p:txBody>
      </p:sp>
    </p:spTree>
    <p:extLst>
      <p:ext uri="{BB962C8B-B14F-4D97-AF65-F5344CB8AC3E}">
        <p14:creationId xmlns:p14="http://schemas.microsoft.com/office/powerpoint/2010/main" val="72036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23</a:t>
            </a:fld>
            <a:endParaRPr lang="es-ES"/>
          </a:p>
        </p:txBody>
      </p:sp>
    </p:spTree>
    <p:extLst>
      <p:ext uri="{BB962C8B-B14F-4D97-AF65-F5344CB8AC3E}">
        <p14:creationId xmlns:p14="http://schemas.microsoft.com/office/powerpoint/2010/main" val="351203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24</a:t>
            </a:fld>
            <a:endParaRPr lang="es-ES"/>
          </a:p>
        </p:txBody>
      </p:sp>
    </p:spTree>
    <p:extLst>
      <p:ext uri="{BB962C8B-B14F-4D97-AF65-F5344CB8AC3E}">
        <p14:creationId xmlns:p14="http://schemas.microsoft.com/office/powerpoint/2010/main" val="3919661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25</a:t>
            </a:fld>
            <a:endParaRPr lang="es-ES"/>
          </a:p>
        </p:txBody>
      </p:sp>
    </p:spTree>
    <p:extLst>
      <p:ext uri="{BB962C8B-B14F-4D97-AF65-F5344CB8AC3E}">
        <p14:creationId xmlns:p14="http://schemas.microsoft.com/office/powerpoint/2010/main" val="167950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26</a:t>
            </a:fld>
            <a:endParaRPr lang="es-ES"/>
          </a:p>
        </p:txBody>
      </p:sp>
    </p:spTree>
    <p:extLst>
      <p:ext uri="{BB962C8B-B14F-4D97-AF65-F5344CB8AC3E}">
        <p14:creationId xmlns:p14="http://schemas.microsoft.com/office/powerpoint/2010/main" val="1599316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27</a:t>
            </a:fld>
            <a:endParaRPr lang="es-ES"/>
          </a:p>
        </p:txBody>
      </p:sp>
    </p:spTree>
    <p:extLst>
      <p:ext uri="{BB962C8B-B14F-4D97-AF65-F5344CB8AC3E}">
        <p14:creationId xmlns:p14="http://schemas.microsoft.com/office/powerpoint/2010/main" val="2969393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28</a:t>
            </a:fld>
            <a:endParaRPr lang="es-ES"/>
          </a:p>
        </p:txBody>
      </p:sp>
    </p:spTree>
    <p:extLst>
      <p:ext uri="{BB962C8B-B14F-4D97-AF65-F5344CB8AC3E}">
        <p14:creationId xmlns:p14="http://schemas.microsoft.com/office/powerpoint/2010/main" val="138275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29</a:t>
            </a:fld>
            <a:endParaRPr lang="es-ES"/>
          </a:p>
        </p:txBody>
      </p:sp>
    </p:spTree>
    <p:extLst>
      <p:ext uri="{BB962C8B-B14F-4D97-AF65-F5344CB8AC3E}">
        <p14:creationId xmlns:p14="http://schemas.microsoft.com/office/powerpoint/2010/main" val="165667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a:t>
            </a:fld>
            <a:endParaRPr lang="es-ES"/>
          </a:p>
        </p:txBody>
      </p:sp>
    </p:spTree>
    <p:extLst>
      <p:ext uri="{BB962C8B-B14F-4D97-AF65-F5344CB8AC3E}">
        <p14:creationId xmlns:p14="http://schemas.microsoft.com/office/powerpoint/2010/main" val="2193105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30</a:t>
            </a:fld>
            <a:endParaRPr lang="es-ES"/>
          </a:p>
        </p:txBody>
      </p:sp>
    </p:spTree>
    <p:extLst>
      <p:ext uri="{BB962C8B-B14F-4D97-AF65-F5344CB8AC3E}">
        <p14:creationId xmlns:p14="http://schemas.microsoft.com/office/powerpoint/2010/main" val="2598924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31</a:t>
            </a:fld>
            <a:endParaRPr lang="es-ES"/>
          </a:p>
        </p:txBody>
      </p:sp>
    </p:spTree>
    <p:extLst>
      <p:ext uri="{BB962C8B-B14F-4D97-AF65-F5344CB8AC3E}">
        <p14:creationId xmlns:p14="http://schemas.microsoft.com/office/powerpoint/2010/main" val="408991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32</a:t>
            </a:fld>
            <a:endParaRPr lang="es-ES"/>
          </a:p>
        </p:txBody>
      </p:sp>
    </p:spTree>
    <p:extLst>
      <p:ext uri="{BB962C8B-B14F-4D97-AF65-F5344CB8AC3E}">
        <p14:creationId xmlns:p14="http://schemas.microsoft.com/office/powerpoint/2010/main" val="159136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33</a:t>
            </a:fld>
            <a:endParaRPr lang="es-ES"/>
          </a:p>
        </p:txBody>
      </p:sp>
    </p:spTree>
    <p:extLst>
      <p:ext uri="{BB962C8B-B14F-4D97-AF65-F5344CB8AC3E}">
        <p14:creationId xmlns:p14="http://schemas.microsoft.com/office/powerpoint/2010/main" val="1699407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34</a:t>
            </a:fld>
            <a:endParaRPr lang="es-ES"/>
          </a:p>
        </p:txBody>
      </p:sp>
    </p:spTree>
    <p:extLst>
      <p:ext uri="{BB962C8B-B14F-4D97-AF65-F5344CB8AC3E}">
        <p14:creationId xmlns:p14="http://schemas.microsoft.com/office/powerpoint/2010/main" val="158157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4</a:t>
            </a:fld>
            <a:endParaRPr lang="es-ES"/>
          </a:p>
        </p:txBody>
      </p:sp>
    </p:spTree>
    <p:extLst>
      <p:ext uri="{BB962C8B-B14F-4D97-AF65-F5344CB8AC3E}">
        <p14:creationId xmlns:p14="http://schemas.microsoft.com/office/powerpoint/2010/main" val="4050686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5</a:t>
            </a:fld>
            <a:endParaRPr lang="es-ES"/>
          </a:p>
        </p:txBody>
      </p:sp>
    </p:spTree>
    <p:extLst>
      <p:ext uri="{BB962C8B-B14F-4D97-AF65-F5344CB8AC3E}">
        <p14:creationId xmlns:p14="http://schemas.microsoft.com/office/powerpoint/2010/main" val="185154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6</a:t>
            </a:fld>
            <a:endParaRPr lang="es-ES"/>
          </a:p>
        </p:txBody>
      </p:sp>
    </p:spTree>
    <p:extLst>
      <p:ext uri="{BB962C8B-B14F-4D97-AF65-F5344CB8AC3E}">
        <p14:creationId xmlns:p14="http://schemas.microsoft.com/office/powerpoint/2010/main" val="77499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7</a:t>
            </a:fld>
            <a:endParaRPr lang="es-ES"/>
          </a:p>
        </p:txBody>
      </p:sp>
    </p:spTree>
    <p:extLst>
      <p:ext uri="{BB962C8B-B14F-4D97-AF65-F5344CB8AC3E}">
        <p14:creationId xmlns:p14="http://schemas.microsoft.com/office/powerpoint/2010/main" val="89793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8</a:t>
            </a:fld>
            <a:endParaRPr lang="es-ES"/>
          </a:p>
        </p:txBody>
      </p:sp>
    </p:spTree>
    <p:extLst>
      <p:ext uri="{BB962C8B-B14F-4D97-AF65-F5344CB8AC3E}">
        <p14:creationId xmlns:p14="http://schemas.microsoft.com/office/powerpoint/2010/main" val="240468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5EE2CF44-2B13-41B4-A334-1CDF534EEBBF}" type="slidenum">
              <a:rPr lang="es-ES"/>
              <a:t>9</a:t>
            </a:fld>
            <a:endParaRPr lang="es-ES"/>
          </a:p>
        </p:txBody>
      </p:sp>
    </p:spTree>
    <p:extLst>
      <p:ext uri="{BB962C8B-B14F-4D97-AF65-F5344CB8AC3E}">
        <p14:creationId xmlns:p14="http://schemas.microsoft.com/office/powerpoint/2010/main" val="1187181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bwMode="white">
          <a:xfrm>
            <a:off x="1066800" y="3165763"/>
            <a:ext cx="10058400" cy="1711037"/>
          </a:xfrm>
        </p:spPr>
        <p:txBody>
          <a:bodyPr anchor="b">
            <a:normAutofit/>
          </a:bodyPr>
          <a:lstStyle>
            <a:lvl1pPr algn="l" latinLnBrk="0">
              <a:lnSpc>
                <a:spcPct val="80000"/>
              </a:lnSpc>
              <a:defRPr lang="es-ES" sz="5400">
                <a:solidFill>
                  <a:schemeClr val="tx1"/>
                </a:solidFill>
              </a:defRPr>
            </a:lvl1pPr>
          </a:lstStyle>
          <a:p>
            <a:r>
              <a:rPr lang="es-ES"/>
              <a:t>Haga clic para modificar el estilo de título del patrón</a:t>
            </a:r>
          </a:p>
        </p:txBody>
      </p:sp>
      <p:sp>
        <p:nvSpPr>
          <p:cNvPr id="3" name="Subtítulo 2"/>
          <p:cNvSpPr>
            <a:spLocks noGrp="1"/>
          </p:cNvSpPr>
          <p:nvPr>
            <p:ph type="subTitle" idx="1"/>
          </p:nvPr>
        </p:nvSpPr>
        <p:spPr bwMode="white">
          <a:xfrm>
            <a:off x="1066800" y="4953000"/>
            <a:ext cx="10058400" cy="685800"/>
          </a:xfrm>
        </p:spPr>
        <p:txBody>
          <a:bodyPr>
            <a:normAutofit/>
          </a:bodyPr>
          <a:lstStyle>
            <a:lvl1pPr marL="0" indent="0" algn="l" latinLnBrk="0">
              <a:spcBef>
                <a:spcPts val="0"/>
              </a:spcBef>
              <a:buNone/>
              <a:defRPr lang="es-ES" sz="2000">
                <a:solidFill>
                  <a:schemeClr val="accent1"/>
                </a:solidFill>
                <a:latin typeface="+mj-lt"/>
              </a:defRPr>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37CC0096-1860-4642-9CD2-0079EA5E7CD1}" type="datetimeFigureOut">
              <a:rPr lang="en-US" smtClean="0"/>
              <a:t>10/11/2019</a:t>
            </a:fld>
            <a:endParaRPr lang="es-ES"/>
          </a:p>
        </p:txBody>
      </p:sp>
      <p:sp>
        <p:nvSpPr>
          <p:cNvPr id="5" name="Marcador de posición de pie de página 4"/>
          <p:cNvSpPr>
            <a:spLocks noGrp="1"/>
          </p:cNvSpPr>
          <p:nvPr>
            <p:ph type="ftr" sz="quarter" idx="11"/>
          </p:nvPr>
        </p:nvSpPr>
        <p:spPr/>
        <p:txBody>
          <a:bodyPr/>
          <a:lstStyle/>
          <a:p>
            <a:endParaRPr lang="es-ES"/>
          </a:p>
        </p:txBody>
      </p:sp>
      <p:sp>
        <p:nvSpPr>
          <p:cNvPr id="6" name="Marcador de posición de número de diapositiva 5"/>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457199"/>
            <a:ext cx="1943100" cy="5638801"/>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1524000" y="457199"/>
            <a:ext cx="7048500" cy="56388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37CC0096-1860-4642-9CD2-0079EA5E7CD1}" type="datetimeFigureOut">
              <a:rPr lang="en-US" smtClean="0"/>
              <a:t>10/11/2019</a:t>
            </a:fld>
            <a:endParaRPr lang="es-ES"/>
          </a:p>
        </p:txBody>
      </p:sp>
      <p:sp>
        <p:nvSpPr>
          <p:cNvPr id="5" name="Marcador de posición de pie de página 4"/>
          <p:cNvSpPr>
            <a:spLocks noGrp="1"/>
          </p:cNvSpPr>
          <p:nvPr>
            <p:ph type="ftr" sz="quarter" idx="11"/>
          </p:nvPr>
        </p:nvSpPr>
        <p:spPr/>
        <p:txBody>
          <a:bodyPr/>
          <a:lstStyle/>
          <a:p>
            <a:endParaRPr lang="es-ES"/>
          </a:p>
        </p:txBody>
      </p:sp>
      <p:sp>
        <p:nvSpPr>
          <p:cNvPr id="6" name="Marcador de posición de número de diapositiva 5"/>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lvl5pPr latinLnBrk="0">
              <a:defRPr lang="es-ES"/>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37CC0096-1860-4642-9CD2-0079EA5E7CD1}" type="datetimeFigureOut">
              <a:rPr lang="en-US" smtClean="0"/>
              <a:t>10/11/2019</a:t>
            </a:fld>
            <a:endParaRPr lang="es-ES"/>
          </a:p>
        </p:txBody>
      </p:sp>
      <p:sp>
        <p:nvSpPr>
          <p:cNvPr id="5" name="Marcador de posición de pie de página 4"/>
          <p:cNvSpPr>
            <a:spLocks noGrp="1"/>
          </p:cNvSpPr>
          <p:nvPr>
            <p:ph type="ftr" sz="quarter" idx="11"/>
          </p:nvPr>
        </p:nvSpPr>
        <p:spPr/>
        <p:txBody>
          <a:bodyPr/>
          <a:lstStyle/>
          <a:p>
            <a:endParaRPr lang="es-ES"/>
          </a:p>
        </p:txBody>
      </p:sp>
      <p:sp>
        <p:nvSpPr>
          <p:cNvPr id="6" name="Marcador de posición de número de diapositiva 5"/>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524000" y="1828800"/>
            <a:ext cx="9144000" cy="2743200"/>
          </a:xfrm>
        </p:spPr>
        <p:txBody>
          <a:bodyPr anchor="b">
            <a:normAutofit/>
          </a:bodyPr>
          <a:lstStyle>
            <a:lvl1pPr latinLnBrk="0">
              <a:defRPr lang="es-ES" sz="5400">
                <a:solidFill>
                  <a:schemeClr val="tx1"/>
                </a:solidFill>
              </a:defRPr>
            </a:lvl1pPr>
          </a:lstStyle>
          <a:p>
            <a:r>
              <a:rPr lang="es-ES"/>
              <a:t>Haga clic para modificar el estilo de título del patrón</a:t>
            </a:r>
          </a:p>
        </p:txBody>
      </p:sp>
      <p:sp>
        <p:nvSpPr>
          <p:cNvPr id="3" name="Marcador de posición de texto 2"/>
          <p:cNvSpPr>
            <a:spLocks noGrp="1"/>
          </p:cNvSpPr>
          <p:nvPr>
            <p:ph type="body" idx="1"/>
          </p:nvPr>
        </p:nvSpPr>
        <p:spPr>
          <a:xfrm>
            <a:off x="1524000" y="4589463"/>
            <a:ext cx="9144000" cy="1506537"/>
          </a:xfrm>
        </p:spPr>
        <p:txBody>
          <a:bodyPr>
            <a:normAutofit/>
          </a:bodyPr>
          <a:lstStyle>
            <a:lvl1pPr marL="0" indent="0" latinLnBrk="0">
              <a:spcBef>
                <a:spcPts val="0"/>
              </a:spcBef>
              <a:buNone/>
              <a:defRPr lang="es-ES" sz="2000">
                <a:solidFill>
                  <a:schemeClr val="accent1"/>
                </a:solidFill>
                <a:latin typeface="+mj-lt"/>
              </a:defRPr>
            </a:lvl1pPr>
            <a:lvl2pPr marL="457200" indent="0" latinLnBrk="0">
              <a:buNone/>
              <a:defRPr lang="es-ES" sz="2000"/>
            </a:lvl2pPr>
            <a:lvl3pPr marL="914400" indent="0" latinLnBrk="0">
              <a:buNone/>
              <a:defRPr lang="es-ES" sz="18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a:t>Haga clic para modificar los estilos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1524000" y="1825625"/>
            <a:ext cx="4343400" cy="4270375"/>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400"/>
            </a:lvl6pPr>
            <a:lvl7pPr latinLnBrk="0">
              <a:defRPr lang="es-ES" sz="1400"/>
            </a:lvl7pPr>
            <a:lvl8pPr latinLnBrk="0">
              <a:defRPr lang="es-ES" sz="1400"/>
            </a:lvl8pPr>
            <a:lvl9pPr latinLnBrk="0">
              <a:defRPr lang="es-ES"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6324600" y="1825625"/>
            <a:ext cx="4343400" cy="4270375"/>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400"/>
            </a:lvl6pPr>
            <a:lvl7pPr latinLnBrk="0">
              <a:defRPr lang="es-ES" sz="1400"/>
            </a:lvl7pPr>
            <a:lvl8pPr latinLnBrk="0">
              <a:defRPr lang="es-ES" sz="1400"/>
            </a:lvl8pPr>
            <a:lvl9pPr latinLnBrk="0">
              <a:defRPr lang="es-ES"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fld id="{37CC0096-1860-4642-9CD2-0079EA5E7CD1}" type="datetimeFigureOut">
              <a:rPr lang="en-US" smtClean="0"/>
              <a:t>10/11/2019</a:t>
            </a:fld>
            <a:endParaRPr lang="es-ES"/>
          </a:p>
        </p:txBody>
      </p:sp>
      <p:sp>
        <p:nvSpPr>
          <p:cNvPr id="6" name="Marcador de posición de pie de página 5"/>
          <p:cNvSpPr>
            <a:spLocks noGrp="1"/>
          </p:cNvSpPr>
          <p:nvPr>
            <p:ph type="ftr" sz="quarter" idx="11"/>
          </p:nvPr>
        </p:nvSpPr>
        <p:spPr/>
        <p:txBody>
          <a:bodyPr/>
          <a:lstStyle/>
          <a:p>
            <a:endParaRPr lang="es-ES"/>
          </a:p>
        </p:txBody>
      </p:sp>
      <p:sp>
        <p:nvSpPr>
          <p:cNvPr id="7" name="Marcador de posición de número de diapositiva 6"/>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1527048" y="1828800"/>
            <a:ext cx="4343400" cy="685800"/>
          </a:xfrm>
        </p:spPr>
        <p:txBody>
          <a:bodyPr anchor="ctr">
            <a:normAutofit/>
          </a:bodyPr>
          <a:lstStyle>
            <a:lvl1pPr marL="0" indent="0" latinLnBrk="0">
              <a:spcBef>
                <a:spcPts val="0"/>
              </a:spcBef>
              <a:buNone/>
              <a:defRPr lang="es-ES" sz="22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4" name="Marcador de posición de contenido 3"/>
          <p:cNvSpPr>
            <a:spLocks noGrp="1"/>
          </p:cNvSpPr>
          <p:nvPr>
            <p:ph sz="half" idx="2"/>
          </p:nvPr>
        </p:nvSpPr>
        <p:spPr>
          <a:xfrm>
            <a:off x="1527048" y="2514600"/>
            <a:ext cx="4343400" cy="3581401"/>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400"/>
            </a:lvl6pPr>
            <a:lvl7pPr latinLnBrk="0">
              <a:defRPr lang="es-ES" sz="1400"/>
            </a:lvl7pPr>
            <a:lvl8pPr latinLnBrk="0">
              <a:defRPr lang="es-ES" sz="1400"/>
            </a:lvl8pPr>
            <a:lvl9pPr latinLnBrk="0">
              <a:defRPr lang="es-ES"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6327648" y="1828800"/>
            <a:ext cx="4343400" cy="685800"/>
          </a:xfrm>
        </p:spPr>
        <p:txBody>
          <a:bodyPr anchor="ctr">
            <a:normAutofit/>
          </a:bodyPr>
          <a:lstStyle>
            <a:lvl1pPr marL="0" indent="0" latinLnBrk="0">
              <a:spcBef>
                <a:spcPts val="0"/>
              </a:spcBef>
              <a:buNone/>
              <a:defRPr lang="es-ES" sz="22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6" name="Marcador de posición de contenido 5"/>
          <p:cNvSpPr>
            <a:spLocks noGrp="1"/>
          </p:cNvSpPr>
          <p:nvPr>
            <p:ph sz="quarter" idx="4"/>
          </p:nvPr>
        </p:nvSpPr>
        <p:spPr>
          <a:xfrm>
            <a:off x="6327648" y="2514600"/>
            <a:ext cx="4343400" cy="3581401"/>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400"/>
            </a:lvl6pPr>
            <a:lvl7pPr latinLnBrk="0">
              <a:defRPr lang="es-ES" sz="1400"/>
            </a:lvl7pPr>
            <a:lvl8pPr latinLnBrk="0">
              <a:defRPr lang="es-ES" sz="1400"/>
            </a:lvl8pPr>
            <a:lvl9pPr latinLnBrk="0">
              <a:defRPr lang="es-ES"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fld id="{37CC0096-1860-4642-9CD2-0079EA5E7CD1}" type="datetimeFigureOut">
              <a:rPr lang="en-US" smtClean="0"/>
              <a:t>10/11/2019</a:t>
            </a:fld>
            <a:endParaRPr lang="es-ES"/>
          </a:p>
        </p:txBody>
      </p:sp>
      <p:sp>
        <p:nvSpPr>
          <p:cNvPr id="8" name="Marcador de posición de pie de página 7"/>
          <p:cNvSpPr>
            <a:spLocks noGrp="1"/>
          </p:cNvSpPr>
          <p:nvPr>
            <p:ph type="ftr" sz="quarter" idx="11"/>
          </p:nvPr>
        </p:nvSpPr>
        <p:spPr/>
        <p:txBody>
          <a:bodyPr/>
          <a:lstStyle/>
          <a:p>
            <a:endParaRPr lang="es-ES"/>
          </a:p>
        </p:txBody>
      </p:sp>
      <p:sp>
        <p:nvSpPr>
          <p:cNvPr id="9" name="Marcador de posición de número de diapositiva 8"/>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fld id="{37CC0096-1860-4642-9CD2-0079EA5E7CD1}" type="datetimeFigureOut">
              <a:rPr lang="en-US" smtClean="0"/>
              <a:t>10/11/2019</a:t>
            </a:fld>
            <a:endParaRPr lang="es-ES"/>
          </a:p>
        </p:txBody>
      </p:sp>
      <p:sp>
        <p:nvSpPr>
          <p:cNvPr id="4" name="Marcador de posición de pie de página 3"/>
          <p:cNvSpPr>
            <a:spLocks noGrp="1"/>
          </p:cNvSpPr>
          <p:nvPr>
            <p:ph type="ftr" sz="quarter" idx="11"/>
          </p:nvPr>
        </p:nvSpPr>
        <p:spPr/>
        <p:txBody>
          <a:bodyPr/>
          <a:lstStyle/>
          <a:p>
            <a:endParaRPr lang="es-ES"/>
          </a:p>
        </p:txBody>
      </p:sp>
      <p:sp>
        <p:nvSpPr>
          <p:cNvPr id="5" name="Marcador de posición de número de diapositiva 4"/>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a:lstStyle/>
          <a:p>
            <a:fld id="{37CC0096-1860-4642-9CD2-0079EA5E7CD1}" type="datetimeFigureOut">
              <a:rPr lang="en-US" smtClean="0"/>
              <a:t>10/11/2019</a:t>
            </a:fld>
            <a:endParaRPr lang="es-ES"/>
          </a:p>
        </p:txBody>
      </p:sp>
      <p:sp>
        <p:nvSpPr>
          <p:cNvPr id="3" name="Marcador de posición de pie de página 2"/>
          <p:cNvSpPr>
            <a:spLocks noGrp="1"/>
          </p:cNvSpPr>
          <p:nvPr>
            <p:ph type="ftr" sz="quarter" idx="11"/>
          </p:nvPr>
        </p:nvSpPr>
        <p:spPr/>
        <p:txBody>
          <a:bodyPr/>
          <a:lstStyle/>
          <a:p>
            <a:endParaRPr lang="es-ES"/>
          </a:p>
        </p:txBody>
      </p:sp>
      <p:sp>
        <p:nvSpPr>
          <p:cNvPr id="4" name="Marcador de posición de número de diapositiva 3"/>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002587" y="1600200"/>
            <a:ext cx="3122613" cy="1828800"/>
          </a:xfrm>
        </p:spPr>
        <p:txBody>
          <a:bodyPr anchor="b">
            <a:normAutofit/>
          </a:bodyPr>
          <a:lstStyle>
            <a:lvl1pPr latinLnBrk="0">
              <a:defRPr lang="es-ES" sz="3400"/>
            </a:lvl1pPr>
          </a:lstStyle>
          <a:p>
            <a:r>
              <a:rPr lang="es-ES"/>
              <a:t>Haga clic para modificar el estilo de título del patrón</a:t>
            </a:r>
          </a:p>
        </p:txBody>
      </p:sp>
      <p:sp>
        <p:nvSpPr>
          <p:cNvPr id="3" name="Marcador de posición de contenido 2"/>
          <p:cNvSpPr>
            <a:spLocks noGrp="1"/>
          </p:cNvSpPr>
          <p:nvPr>
            <p:ph idx="1"/>
          </p:nvPr>
        </p:nvSpPr>
        <p:spPr>
          <a:xfrm>
            <a:off x="760412" y="762000"/>
            <a:ext cx="6400800" cy="5334000"/>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400"/>
            </a:lvl6pPr>
            <a:lvl7pPr latinLnBrk="0">
              <a:defRPr lang="es-ES" sz="1400"/>
            </a:lvl7pPr>
            <a:lvl8pPr latinLnBrk="0">
              <a:defRPr lang="es-ES" sz="1400"/>
            </a:lvl8pPr>
            <a:lvl9pPr latinLnBrk="0">
              <a:defRPr lang="es-ES"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8001039" y="3429000"/>
            <a:ext cx="3124161" cy="1828800"/>
          </a:xfrm>
        </p:spPr>
        <p:txBody>
          <a:bodyPr/>
          <a:lstStyle>
            <a:lvl1pPr marL="0" indent="0" latinLnBrk="0">
              <a:spcBef>
                <a:spcPts val="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posición de fecha 4"/>
          <p:cNvSpPr>
            <a:spLocks noGrp="1"/>
          </p:cNvSpPr>
          <p:nvPr>
            <p:ph type="dt" sz="half" idx="10"/>
          </p:nvPr>
        </p:nvSpPr>
        <p:spPr/>
        <p:txBody>
          <a:bodyPr/>
          <a:lstStyle/>
          <a:p>
            <a:fld id="{37CC0096-1860-4642-9CD2-0079EA5E7CD1}" type="datetimeFigureOut">
              <a:rPr lang="en-US" smtClean="0"/>
              <a:t>10/11/2019</a:t>
            </a:fld>
            <a:endParaRPr lang="es-ES"/>
          </a:p>
        </p:txBody>
      </p:sp>
      <p:sp>
        <p:nvSpPr>
          <p:cNvPr id="6" name="Marcador de posición de pie de página 5"/>
          <p:cNvSpPr>
            <a:spLocks noGrp="1"/>
          </p:cNvSpPr>
          <p:nvPr>
            <p:ph type="ftr" sz="quarter" idx="11"/>
          </p:nvPr>
        </p:nvSpPr>
        <p:spPr/>
        <p:txBody>
          <a:bodyPr/>
          <a:lstStyle/>
          <a:p>
            <a:endParaRPr lang="es-ES"/>
          </a:p>
        </p:txBody>
      </p:sp>
      <p:sp>
        <p:nvSpPr>
          <p:cNvPr id="7" name="Marcador de posición de número de diapositiva 6"/>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Rectángu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 name="Título 1"/>
          <p:cNvSpPr>
            <a:spLocks noGrp="1"/>
          </p:cNvSpPr>
          <p:nvPr>
            <p:ph type="title"/>
          </p:nvPr>
        </p:nvSpPr>
        <p:spPr>
          <a:xfrm>
            <a:off x="7997952" y="1600200"/>
            <a:ext cx="3127248" cy="1828800"/>
          </a:xfrm>
        </p:spPr>
        <p:txBody>
          <a:bodyPr anchor="b">
            <a:normAutofit/>
          </a:bodyPr>
          <a:lstStyle>
            <a:lvl1pPr latinLnBrk="0">
              <a:defRPr lang="es-ES" sz="3400"/>
            </a:lvl1pPr>
          </a:lstStyle>
          <a:p>
            <a:r>
              <a:rPr lang="es-ES"/>
              <a:t>Haga clic para modificar el estilo de título del patrón</a:t>
            </a:r>
          </a:p>
        </p:txBody>
      </p:sp>
      <p:sp>
        <p:nvSpPr>
          <p:cNvPr id="3" name="Marcador de posición de imagen 2"/>
          <p:cNvSpPr>
            <a:spLocks noGrp="1"/>
          </p:cNvSpPr>
          <p:nvPr>
            <p:ph type="pic" idx="1"/>
          </p:nvPr>
        </p:nvSpPr>
        <p:spPr>
          <a:xfrm>
            <a:off x="781251" y="777240"/>
            <a:ext cx="6400800" cy="5303520"/>
          </a:xfrm>
        </p:spPr>
        <p:txBody>
          <a:bodyPr tIns="457200">
            <a:normAutofit/>
          </a:bodyPr>
          <a:lstStyle>
            <a:lvl1pPr marL="0" indent="0" algn="ctr" latinLnBrk="0">
              <a:buNone/>
              <a:defRPr lang="es-ES" sz="20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7997952" y="3429000"/>
            <a:ext cx="3127248" cy="1828800"/>
          </a:xfrm>
        </p:spPr>
        <p:txBody>
          <a:bodyPr/>
          <a:lstStyle>
            <a:lvl1pPr marL="0" indent="0" latinLnBrk="0">
              <a:spcBef>
                <a:spcPts val="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posición de fecha 4"/>
          <p:cNvSpPr>
            <a:spLocks noGrp="1"/>
          </p:cNvSpPr>
          <p:nvPr>
            <p:ph type="dt" sz="half" idx="10"/>
          </p:nvPr>
        </p:nvSpPr>
        <p:spPr/>
        <p:txBody>
          <a:bodyPr/>
          <a:lstStyle/>
          <a:p>
            <a:fld id="{37CC0096-1860-4642-9CD2-0079EA5E7CD1}" type="datetimeFigureOut">
              <a:rPr lang="en-US" smtClean="0"/>
              <a:t>10/11/2019</a:t>
            </a:fld>
            <a:endParaRPr lang="es-ES"/>
          </a:p>
        </p:txBody>
      </p:sp>
      <p:sp>
        <p:nvSpPr>
          <p:cNvPr id="6" name="Marcador de posición de pie de página 5"/>
          <p:cNvSpPr>
            <a:spLocks noGrp="1"/>
          </p:cNvSpPr>
          <p:nvPr>
            <p:ph type="ftr" sz="quarter" idx="11"/>
          </p:nvPr>
        </p:nvSpPr>
        <p:spPr/>
        <p:txBody>
          <a:bodyPr/>
          <a:lstStyle/>
          <a:p>
            <a:endParaRPr lang="es-ES"/>
          </a:p>
        </p:txBody>
      </p:sp>
      <p:sp>
        <p:nvSpPr>
          <p:cNvPr id="7" name="Marcador de posición de número de diapositiva 6"/>
          <p:cNvSpPr>
            <a:spLocks noGrp="1"/>
          </p:cNvSpPr>
          <p:nvPr>
            <p:ph type="sldNum" sz="quarter" idx="12"/>
          </p:nvPr>
        </p:nvSpPr>
        <p:spPr/>
        <p:txBody>
          <a:bodyPr/>
          <a:lstStyle/>
          <a:p>
            <a:fld id="{E31375A4-56A4-47D6-9801-1991572033F7}" type="slidenum">
              <a:t>‹Nº›</a:t>
            </a:fld>
            <a:endParaRPr lang="es-E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latinLnBrk="0">
              <a:defRPr lang="es-ES" sz="800">
                <a:solidFill>
                  <a:schemeClr val="tx1">
                    <a:lumMod val="85000"/>
                  </a:schemeClr>
                </a:solidFill>
              </a:defRPr>
            </a:lvl1pPr>
          </a:lstStyle>
          <a:p>
            <a:fld id="{37CC0096-1860-4642-9CD2-0079EA5E7CD1}" type="datetimeFigureOut">
              <a:rPr lang="en-US" smtClean="0"/>
              <a:pPr/>
              <a:t>10/11/2019</a:t>
            </a:fld>
            <a:endParaRPr lang="es-ES"/>
          </a:p>
        </p:txBody>
      </p:sp>
      <p:sp>
        <p:nvSpPr>
          <p:cNvPr id="5" name="Marcador de posición de pie de pá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latinLnBrk="0">
              <a:defRPr lang="es-ES" sz="800">
                <a:solidFill>
                  <a:schemeClr val="tx1">
                    <a:lumMod val="85000"/>
                  </a:schemeClr>
                </a:solidFill>
              </a:defRPr>
            </a:lvl1pPr>
          </a:lstStyle>
          <a:p>
            <a:endParaRPr lang="es-ES"/>
          </a:p>
        </p:txBody>
      </p:sp>
      <p:sp>
        <p:nvSpPr>
          <p:cNvPr id="6" name="Marcador de posición de número de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latinLnBrk="0">
              <a:defRPr lang="es-ES" sz="800">
                <a:solidFill>
                  <a:schemeClr val="tx1">
                    <a:lumMod val="85000"/>
                  </a:schemeClr>
                </a:solidFill>
              </a:defRPr>
            </a:lvl1pPr>
          </a:lstStyle>
          <a:p>
            <a:fld id="{E31375A4-56A4-47D6-9801-1991572033F7}" type="slidenum">
              <a:pPr/>
              <a:t>‹Nº›</a:t>
            </a:fld>
            <a:endParaRPr lang="es-E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s-ES"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lang="es-ES"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lang="es-ES"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lang="es-ES"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9.jpeg"/><Relationship Id="rId5" Type="http://schemas.openxmlformats.org/officeDocument/2006/relationships/image" Target="../media/image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9.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8600" y="3352800"/>
            <a:ext cx="10058400" cy="1711037"/>
          </a:xfrm>
        </p:spPr>
        <p:txBody>
          <a:bodyPr>
            <a:normAutofit fontScale="90000"/>
          </a:bodyPr>
          <a:lstStyle/>
          <a:p>
            <a:r>
              <a:rPr lang="es-PE" dirty="0"/>
              <a:t>Portal de Mantenimiento y Consultas de Facturas para la empresa </a:t>
            </a:r>
            <a:r>
              <a:rPr lang="es-PE" dirty="0" err="1"/>
              <a:t>PeruFashions</a:t>
            </a:r>
            <a:r>
              <a:rPr lang="es-PE" dirty="0"/>
              <a:t> SAC</a:t>
            </a:r>
            <a:endParaRPr lang="es-ES" dirty="0"/>
          </a:p>
        </p:txBody>
      </p:sp>
      <p:sp>
        <p:nvSpPr>
          <p:cNvPr id="3" name="Subtítulo 2"/>
          <p:cNvSpPr>
            <a:spLocks noGrp="1"/>
          </p:cNvSpPr>
          <p:nvPr>
            <p:ph type="subTitle" idx="1"/>
          </p:nvPr>
        </p:nvSpPr>
        <p:spPr>
          <a:xfrm>
            <a:off x="228600" y="5140037"/>
            <a:ext cx="10058400" cy="685800"/>
          </a:xfrm>
        </p:spPr>
        <p:txBody>
          <a:bodyPr/>
          <a:lstStyle/>
          <a:p>
            <a:r>
              <a:rPr lang="es-PE" b="1" dirty="0"/>
              <a:t>DESARROLLO WEB INTEGRADO</a:t>
            </a:r>
            <a:endParaRPr lang="en-US" dirty="0"/>
          </a:p>
        </p:txBody>
      </p:sp>
      <p:pic>
        <p:nvPicPr>
          <p:cNvPr id="6" name="Imagen 5"/>
          <p:cNvPicPr>
            <a:picLocks noChangeAspect="1"/>
          </p:cNvPicPr>
          <p:nvPr/>
        </p:nvPicPr>
        <p:blipFill>
          <a:blip r:embed="rId3"/>
          <a:stretch>
            <a:fillRect/>
          </a:stretch>
        </p:blipFill>
        <p:spPr>
          <a:xfrm>
            <a:off x="9372600" y="3200400"/>
            <a:ext cx="2667000" cy="904068"/>
          </a:xfrm>
          <a:prstGeom prst="rect">
            <a:avLst/>
          </a:prstGeom>
        </p:spPr>
      </p:pic>
    </p:spTree>
    <p:extLst>
      <p:ext uri="{BB962C8B-B14F-4D97-AF65-F5344CB8AC3E}">
        <p14:creationId xmlns:p14="http://schemas.microsoft.com/office/powerpoint/2010/main" val="24245383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6" name="Imagen 5"/>
          <p:cNvPicPr>
            <a:picLocks noChangeAspect="1"/>
          </p:cNvPicPr>
          <p:nvPr/>
        </p:nvPicPr>
        <p:blipFill>
          <a:blip r:embed="rId4"/>
          <a:stretch>
            <a:fillRect/>
          </a:stretch>
        </p:blipFill>
        <p:spPr>
          <a:xfrm>
            <a:off x="2133600" y="2438400"/>
            <a:ext cx="7425572" cy="3657917"/>
          </a:xfrm>
          <a:prstGeom prst="rect">
            <a:avLst/>
          </a:prstGeom>
        </p:spPr>
      </p:pic>
    </p:spTree>
    <p:extLst>
      <p:ext uri="{BB962C8B-B14F-4D97-AF65-F5344CB8AC3E}">
        <p14:creationId xmlns:p14="http://schemas.microsoft.com/office/powerpoint/2010/main" val="61902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5" name="Imagen 4"/>
          <p:cNvPicPr>
            <a:picLocks noChangeAspect="1"/>
          </p:cNvPicPr>
          <p:nvPr/>
        </p:nvPicPr>
        <p:blipFill>
          <a:blip r:embed="rId4"/>
          <a:stretch>
            <a:fillRect/>
          </a:stretch>
        </p:blipFill>
        <p:spPr>
          <a:xfrm>
            <a:off x="2286000" y="1828800"/>
            <a:ext cx="7395089" cy="3200677"/>
          </a:xfrm>
          <a:prstGeom prst="rect">
            <a:avLst/>
          </a:prstGeom>
        </p:spPr>
      </p:pic>
    </p:spTree>
    <p:extLst>
      <p:ext uri="{BB962C8B-B14F-4D97-AF65-F5344CB8AC3E}">
        <p14:creationId xmlns:p14="http://schemas.microsoft.com/office/powerpoint/2010/main" val="231500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6" name="Imagen 5"/>
          <p:cNvPicPr>
            <a:picLocks noChangeAspect="1"/>
          </p:cNvPicPr>
          <p:nvPr/>
        </p:nvPicPr>
        <p:blipFill>
          <a:blip r:embed="rId4"/>
          <a:stretch>
            <a:fillRect/>
          </a:stretch>
        </p:blipFill>
        <p:spPr>
          <a:xfrm>
            <a:off x="3810000" y="2057400"/>
            <a:ext cx="4419983" cy="4419983"/>
          </a:xfrm>
          <a:prstGeom prst="rect">
            <a:avLst/>
          </a:prstGeom>
        </p:spPr>
      </p:pic>
    </p:spTree>
    <p:extLst>
      <p:ext uri="{BB962C8B-B14F-4D97-AF65-F5344CB8AC3E}">
        <p14:creationId xmlns:p14="http://schemas.microsoft.com/office/powerpoint/2010/main" val="412576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5" name="Imagen 4"/>
          <p:cNvPicPr>
            <a:picLocks noChangeAspect="1"/>
          </p:cNvPicPr>
          <p:nvPr/>
        </p:nvPicPr>
        <p:blipFill>
          <a:blip r:embed="rId4"/>
          <a:stretch>
            <a:fillRect/>
          </a:stretch>
        </p:blipFill>
        <p:spPr>
          <a:xfrm>
            <a:off x="1676400" y="1963355"/>
            <a:ext cx="8535140" cy="4395597"/>
          </a:xfrm>
          <a:prstGeom prst="rect">
            <a:avLst/>
          </a:prstGeom>
        </p:spPr>
      </p:pic>
    </p:spTree>
    <p:extLst>
      <p:ext uri="{BB962C8B-B14F-4D97-AF65-F5344CB8AC3E}">
        <p14:creationId xmlns:p14="http://schemas.microsoft.com/office/powerpoint/2010/main" val="15730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6" name="Imagen 5"/>
          <p:cNvPicPr>
            <a:picLocks noChangeAspect="1"/>
          </p:cNvPicPr>
          <p:nvPr/>
        </p:nvPicPr>
        <p:blipFill>
          <a:blip r:embed="rId4"/>
          <a:stretch>
            <a:fillRect/>
          </a:stretch>
        </p:blipFill>
        <p:spPr>
          <a:xfrm>
            <a:off x="1609721" y="2057400"/>
            <a:ext cx="9022862" cy="3414056"/>
          </a:xfrm>
          <a:prstGeom prst="rect">
            <a:avLst/>
          </a:prstGeom>
        </p:spPr>
      </p:pic>
    </p:spTree>
    <p:extLst>
      <p:ext uri="{BB962C8B-B14F-4D97-AF65-F5344CB8AC3E}">
        <p14:creationId xmlns:p14="http://schemas.microsoft.com/office/powerpoint/2010/main" val="381426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5" name="Imagen 4"/>
          <p:cNvPicPr>
            <a:picLocks noChangeAspect="1"/>
          </p:cNvPicPr>
          <p:nvPr/>
        </p:nvPicPr>
        <p:blipFill>
          <a:blip r:embed="rId4"/>
          <a:stretch>
            <a:fillRect/>
          </a:stretch>
        </p:blipFill>
        <p:spPr>
          <a:xfrm>
            <a:off x="1752600" y="1991260"/>
            <a:ext cx="7913294" cy="3901778"/>
          </a:xfrm>
          <a:prstGeom prst="rect">
            <a:avLst/>
          </a:prstGeom>
        </p:spPr>
      </p:pic>
    </p:spTree>
    <p:extLst>
      <p:ext uri="{BB962C8B-B14F-4D97-AF65-F5344CB8AC3E}">
        <p14:creationId xmlns:p14="http://schemas.microsoft.com/office/powerpoint/2010/main" val="21126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pic>
        <p:nvPicPr>
          <p:cNvPr id="6" name="Imagen 5"/>
          <p:cNvPicPr>
            <a:picLocks noChangeAspect="1"/>
          </p:cNvPicPr>
          <p:nvPr/>
        </p:nvPicPr>
        <p:blipFill>
          <a:blip r:embed="rId4"/>
          <a:stretch>
            <a:fillRect/>
          </a:stretch>
        </p:blipFill>
        <p:spPr>
          <a:xfrm>
            <a:off x="3810000" y="1752600"/>
            <a:ext cx="3810330" cy="4974767"/>
          </a:xfrm>
          <a:prstGeom prst="rect">
            <a:avLst/>
          </a:prstGeom>
        </p:spPr>
      </p:pic>
    </p:spTree>
    <p:extLst>
      <p:ext uri="{BB962C8B-B14F-4D97-AF65-F5344CB8AC3E}">
        <p14:creationId xmlns:p14="http://schemas.microsoft.com/office/powerpoint/2010/main" val="15505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VISTAS  DE EJECUCION DE PROGRAMA  </a:t>
            </a:r>
          </a:p>
        </p:txBody>
      </p:sp>
      <p:pic>
        <p:nvPicPr>
          <p:cNvPr id="5" name="Imagen 4"/>
          <p:cNvPicPr>
            <a:picLocks noChangeAspect="1"/>
          </p:cNvPicPr>
          <p:nvPr/>
        </p:nvPicPr>
        <p:blipFill rotWithShape="1">
          <a:blip r:embed="rId4"/>
          <a:srcRect l="29502" t="35416" r="30674" b="21875"/>
          <a:stretch/>
        </p:blipFill>
        <p:spPr>
          <a:xfrm>
            <a:off x="1676400" y="1828800"/>
            <a:ext cx="8077200" cy="4870076"/>
          </a:xfrm>
          <a:prstGeom prst="rect">
            <a:avLst/>
          </a:prstGeom>
        </p:spPr>
      </p:pic>
    </p:spTree>
    <p:extLst>
      <p:ext uri="{BB962C8B-B14F-4D97-AF65-F5344CB8AC3E}">
        <p14:creationId xmlns:p14="http://schemas.microsoft.com/office/powerpoint/2010/main" val="4262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VISTAS  DE EJECUCION DE PROGRAMA  </a:t>
            </a:r>
          </a:p>
        </p:txBody>
      </p:sp>
      <p:pic>
        <p:nvPicPr>
          <p:cNvPr id="6" name="Imagen 5"/>
          <p:cNvPicPr>
            <a:picLocks noChangeAspect="1"/>
          </p:cNvPicPr>
          <p:nvPr/>
        </p:nvPicPr>
        <p:blipFill>
          <a:blip r:embed="rId4"/>
          <a:stretch>
            <a:fillRect/>
          </a:stretch>
        </p:blipFill>
        <p:spPr>
          <a:xfrm>
            <a:off x="1545465" y="1999845"/>
            <a:ext cx="8571719" cy="4499238"/>
          </a:xfrm>
          <a:prstGeom prst="rect">
            <a:avLst/>
          </a:prstGeom>
        </p:spPr>
      </p:pic>
    </p:spTree>
    <p:extLst>
      <p:ext uri="{BB962C8B-B14F-4D97-AF65-F5344CB8AC3E}">
        <p14:creationId xmlns:p14="http://schemas.microsoft.com/office/powerpoint/2010/main" val="11122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VISTAS  DE EJECUCION DE PROGRAMA  </a:t>
            </a:r>
          </a:p>
        </p:txBody>
      </p:sp>
      <p:pic>
        <p:nvPicPr>
          <p:cNvPr id="5" name="Imagen 4"/>
          <p:cNvPicPr>
            <a:picLocks noChangeAspect="1"/>
          </p:cNvPicPr>
          <p:nvPr/>
        </p:nvPicPr>
        <p:blipFill>
          <a:blip r:embed="rId4"/>
          <a:stretch>
            <a:fillRect/>
          </a:stretch>
        </p:blipFill>
        <p:spPr>
          <a:xfrm>
            <a:off x="1752600" y="1970868"/>
            <a:ext cx="8071804" cy="4279763"/>
          </a:xfrm>
          <a:prstGeom prst="rect">
            <a:avLst/>
          </a:prstGeom>
        </p:spPr>
      </p:pic>
    </p:spTree>
    <p:extLst>
      <p:ext uri="{BB962C8B-B14F-4D97-AF65-F5344CB8AC3E}">
        <p14:creationId xmlns:p14="http://schemas.microsoft.com/office/powerpoint/2010/main" val="70497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es-ES" dirty="0"/>
              <a:t>Integrantes:</a:t>
            </a:r>
          </a:p>
        </p:txBody>
      </p:sp>
      <p:sp>
        <p:nvSpPr>
          <p:cNvPr id="14" name="Marcador de posición de contenido 13"/>
          <p:cNvSpPr>
            <a:spLocks noGrp="1"/>
          </p:cNvSpPr>
          <p:nvPr>
            <p:ph idx="1"/>
          </p:nvPr>
        </p:nvSpPr>
        <p:spPr/>
        <p:txBody>
          <a:bodyPr vert="horz" lIns="91440" tIns="45720" rIns="91440" bIns="45720" rtlCol="0" anchor="t">
            <a:normAutofit/>
          </a:bodyPr>
          <a:lstStyle/>
          <a:p>
            <a:r>
              <a:rPr lang="es-PE" dirty="0"/>
              <a:t>Romaní Flores, Nino Rolando		U17304625</a:t>
            </a:r>
            <a:endParaRPr lang="es-ES" dirty="0"/>
          </a:p>
          <a:p>
            <a:r>
              <a:rPr lang="es-PE" dirty="0"/>
              <a:t>Guerra Arévalo, Omar Javier		U17205453</a:t>
            </a:r>
            <a:endParaRPr lang="es-ES" dirty="0"/>
          </a:p>
          <a:p>
            <a:r>
              <a:rPr lang="es-PE" dirty="0"/>
              <a:t>Mija Torres, Ricardo Fredy		U17213707</a:t>
            </a:r>
          </a:p>
          <a:p>
            <a:r>
              <a:rPr lang="es-PE" dirty="0"/>
              <a:t>Dueñas Alzamora, Anthony Nelson	U17104736</a:t>
            </a:r>
          </a:p>
          <a:p>
            <a:r>
              <a:rPr lang="es-PE" dirty="0" err="1">
                <a:ea typeface="+mn-lt"/>
                <a:cs typeface="+mn-lt"/>
              </a:rPr>
              <a:t>Capcha</a:t>
            </a:r>
            <a:r>
              <a:rPr lang="es-PE" dirty="0">
                <a:ea typeface="+mn-lt"/>
                <a:cs typeface="+mn-lt"/>
              </a:rPr>
              <a:t> </a:t>
            </a:r>
            <a:r>
              <a:rPr lang="es-PE" dirty="0" err="1">
                <a:ea typeface="+mn-lt"/>
                <a:cs typeface="+mn-lt"/>
              </a:rPr>
              <a:t>Florian</a:t>
            </a:r>
            <a:r>
              <a:rPr lang="es-PE" dirty="0">
                <a:ea typeface="+mn-lt"/>
                <a:cs typeface="+mn-lt"/>
              </a:rPr>
              <a:t>, José </a:t>
            </a:r>
            <a:r>
              <a:rPr lang="es-PE" dirty="0" smtClean="0">
                <a:ea typeface="+mn-lt"/>
                <a:cs typeface="+mn-lt"/>
              </a:rPr>
              <a:t>Saúl		U18218104</a:t>
            </a:r>
            <a:endParaRPr lang="es-PE" dirty="0"/>
          </a:p>
        </p:txBody>
      </p:sp>
      <p:pic>
        <p:nvPicPr>
          <p:cNvPr id="4" name="Imagen 3"/>
          <p:cNvPicPr>
            <a:picLocks noChangeAspect="1"/>
          </p:cNvPicPr>
          <p:nvPr/>
        </p:nvPicPr>
        <p:blipFill>
          <a:blip r:embed="rId3"/>
          <a:stretch>
            <a:fillRect/>
          </a:stretch>
        </p:blipFill>
        <p:spPr>
          <a:xfrm>
            <a:off x="76200" y="86532"/>
            <a:ext cx="2667000" cy="904068"/>
          </a:xfrm>
          <a:prstGeom prst="rect">
            <a:avLst/>
          </a:prstGeom>
        </p:spPr>
      </p:pic>
    </p:spTree>
    <p:extLst>
      <p:ext uri="{BB962C8B-B14F-4D97-AF65-F5344CB8AC3E}">
        <p14:creationId xmlns:p14="http://schemas.microsoft.com/office/powerpoint/2010/main" val="304282630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VISTAS  DE EJECUCION DE PROGRAMA  </a:t>
            </a:r>
          </a:p>
        </p:txBody>
      </p:sp>
      <p:pic>
        <p:nvPicPr>
          <p:cNvPr id="6" name="Imagen 5"/>
          <p:cNvPicPr>
            <a:picLocks noChangeAspect="1"/>
          </p:cNvPicPr>
          <p:nvPr/>
        </p:nvPicPr>
        <p:blipFill>
          <a:blip r:embed="rId4"/>
          <a:stretch>
            <a:fillRect/>
          </a:stretch>
        </p:blipFill>
        <p:spPr>
          <a:xfrm>
            <a:off x="1676400" y="1970868"/>
            <a:ext cx="8474174" cy="4499238"/>
          </a:xfrm>
          <a:prstGeom prst="rect">
            <a:avLst/>
          </a:prstGeom>
        </p:spPr>
      </p:pic>
    </p:spTree>
    <p:extLst>
      <p:ext uri="{BB962C8B-B14F-4D97-AF65-F5344CB8AC3E}">
        <p14:creationId xmlns:p14="http://schemas.microsoft.com/office/powerpoint/2010/main" val="33568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DIAGRAMA DE BASE DE DATOS</a:t>
            </a:r>
            <a:endParaRPr lang="es-PE" dirty="0"/>
          </a:p>
        </p:txBody>
      </p:sp>
      <p:pic>
        <p:nvPicPr>
          <p:cNvPr id="5" name="Imagen 4"/>
          <p:cNvPicPr>
            <a:picLocks noChangeAspect="1"/>
          </p:cNvPicPr>
          <p:nvPr/>
        </p:nvPicPr>
        <p:blipFill>
          <a:blip r:embed="rId4"/>
          <a:stretch>
            <a:fillRect/>
          </a:stretch>
        </p:blipFill>
        <p:spPr>
          <a:xfrm>
            <a:off x="2514600" y="1596696"/>
            <a:ext cx="6937849" cy="5261304"/>
          </a:xfrm>
          <a:prstGeom prst="rect">
            <a:avLst/>
          </a:prstGeom>
        </p:spPr>
      </p:pic>
    </p:spTree>
    <p:extLst>
      <p:ext uri="{BB962C8B-B14F-4D97-AF65-F5344CB8AC3E}">
        <p14:creationId xmlns:p14="http://schemas.microsoft.com/office/powerpoint/2010/main" val="235653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PÁGINA PRINCIPAL</a:t>
            </a:r>
            <a:endParaRPr lang="es-PE" dirty="0"/>
          </a:p>
        </p:txBody>
      </p:sp>
      <p:pic>
        <p:nvPicPr>
          <p:cNvPr id="5" name="Imagen 4"/>
          <p:cNvPicPr>
            <a:picLocks noChangeAspect="1"/>
          </p:cNvPicPr>
          <p:nvPr/>
        </p:nvPicPr>
        <p:blipFill>
          <a:blip r:embed="rId4"/>
          <a:stretch>
            <a:fillRect/>
          </a:stretch>
        </p:blipFill>
        <p:spPr>
          <a:xfrm>
            <a:off x="2249090" y="1604493"/>
            <a:ext cx="7693819" cy="5041829"/>
          </a:xfrm>
          <a:prstGeom prst="rect">
            <a:avLst/>
          </a:prstGeom>
        </p:spPr>
      </p:pic>
    </p:spTree>
    <p:extLst>
      <p:ext uri="{BB962C8B-B14F-4D97-AF65-F5344CB8AC3E}">
        <p14:creationId xmlns:p14="http://schemas.microsoft.com/office/powerpoint/2010/main" val="654260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PÁGINA PRINCIPAL</a:t>
            </a:r>
            <a:endParaRPr lang="es-PE" dirty="0"/>
          </a:p>
        </p:txBody>
      </p:sp>
      <p:pic>
        <p:nvPicPr>
          <p:cNvPr id="6" name="Imagen 5"/>
          <p:cNvPicPr>
            <a:picLocks noChangeAspect="1"/>
          </p:cNvPicPr>
          <p:nvPr/>
        </p:nvPicPr>
        <p:blipFill>
          <a:blip r:embed="rId4"/>
          <a:stretch>
            <a:fillRect/>
          </a:stretch>
        </p:blipFill>
        <p:spPr>
          <a:xfrm>
            <a:off x="2017422" y="1682047"/>
            <a:ext cx="8157155" cy="5175953"/>
          </a:xfrm>
          <a:prstGeom prst="rect">
            <a:avLst/>
          </a:prstGeom>
        </p:spPr>
      </p:pic>
    </p:spTree>
    <p:extLst>
      <p:ext uri="{BB962C8B-B14F-4D97-AF65-F5344CB8AC3E}">
        <p14:creationId xmlns:p14="http://schemas.microsoft.com/office/powerpoint/2010/main" val="2172361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PÁGINA BIENVENIDA</a:t>
            </a:r>
            <a:endParaRPr lang="es-PE" dirty="0"/>
          </a:p>
        </p:txBody>
      </p:sp>
      <p:pic>
        <p:nvPicPr>
          <p:cNvPr id="5" name="Imagen 4"/>
          <p:cNvPicPr>
            <a:picLocks noChangeAspect="1"/>
          </p:cNvPicPr>
          <p:nvPr/>
        </p:nvPicPr>
        <p:blipFill>
          <a:blip r:embed="rId4"/>
          <a:stretch>
            <a:fillRect/>
          </a:stretch>
        </p:blipFill>
        <p:spPr>
          <a:xfrm>
            <a:off x="1331563" y="2011260"/>
            <a:ext cx="9528874" cy="4846740"/>
          </a:xfrm>
          <a:prstGeom prst="rect">
            <a:avLst/>
          </a:prstGeom>
        </p:spPr>
      </p:pic>
    </p:spTree>
    <p:extLst>
      <p:ext uri="{BB962C8B-B14F-4D97-AF65-F5344CB8AC3E}">
        <p14:creationId xmlns:p14="http://schemas.microsoft.com/office/powerpoint/2010/main" val="3279871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LISTADO DE ARTÍCULOS</a:t>
            </a:r>
            <a:endParaRPr lang="es-PE" dirty="0"/>
          </a:p>
        </p:txBody>
      </p:sp>
      <p:pic>
        <p:nvPicPr>
          <p:cNvPr id="9" name="Imagen 8"/>
          <p:cNvPicPr>
            <a:picLocks noChangeAspect="1"/>
          </p:cNvPicPr>
          <p:nvPr/>
        </p:nvPicPr>
        <p:blipFill>
          <a:blip r:embed="rId4"/>
          <a:stretch>
            <a:fillRect/>
          </a:stretch>
        </p:blipFill>
        <p:spPr>
          <a:xfrm>
            <a:off x="762000" y="2000919"/>
            <a:ext cx="10059272" cy="4682134"/>
          </a:xfrm>
          <a:prstGeom prst="rect">
            <a:avLst/>
          </a:prstGeom>
        </p:spPr>
      </p:pic>
    </p:spTree>
    <p:extLst>
      <p:ext uri="{BB962C8B-B14F-4D97-AF65-F5344CB8AC3E}">
        <p14:creationId xmlns:p14="http://schemas.microsoft.com/office/powerpoint/2010/main" val="1895361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NUEVO ARTÍCULO</a:t>
            </a:r>
            <a:endParaRPr lang="es-PE" dirty="0"/>
          </a:p>
        </p:txBody>
      </p:sp>
      <p:pic>
        <p:nvPicPr>
          <p:cNvPr id="5" name="Imagen 4"/>
          <p:cNvPicPr>
            <a:picLocks noChangeAspect="1"/>
          </p:cNvPicPr>
          <p:nvPr/>
        </p:nvPicPr>
        <p:blipFill>
          <a:blip r:embed="rId4"/>
          <a:stretch>
            <a:fillRect/>
          </a:stretch>
        </p:blipFill>
        <p:spPr>
          <a:xfrm>
            <a:off x="496338" y="1970868"/>
            <a:ext cx="11199323" cy="4541914"/>
          </a:xfrm>
          <a:prstGeom prst="rect">
            <a:avLst/>
          </a:prstGeom>
        </p:spPr>
      </p:pic>
    </p:spTree>
    <p:extLst>
      <p:ext uri="{BB962C8B-B14F-4D97-AF65-F5344CB8AC3E}">
        <p14:creationId xmlns:p14="http://schemas.microsoft.com/office/powerpoint/2010/main" val="953589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INFORMACIÓN DE ARTÍCULO</a:t>
            </a:r>
            <a:endParaRPr lang="es-PE" dirty="0"/>
          </a:p>
        </p:txBody>
      </p:sp>
      <p:pic>
        <p:nvPicPr>
          <p:cNvPr id="6" name="Imagen 5"/>
          <p:cNvPicPr>
            <a:picLocks noChangeAspect="1"/>
          </p:cNvPicPr>
          <p:nvPr/>
        </p:nvPicPr>
        <p:blipFill>
          <a:blip r:embed="rId4"/>
          <a:stretch>
            <a:fillRect/>
          </a:stretch>
        </p:blipFill>
        <p:spPr>
          <a:xfrm>
            <a:off x="533400" y="2209800"/>
            <a:ext cx="10973751" cy="4487045"/>
          </a:xfrm>
          <a:prstGeom prst="rect">
            <a:avLst/>
          </a:prstGeom>
        </p:spPr>
      </p:pic>
    </p:spTree>
    <p:extLst>
      <p:ext uri="{BB962C8B-B14F-4D97-AF65-F5344CB8AC3E}">
        <p14:creationId xmlns:p14="http://schemas.microsoft.com/office/powerpoint/2010/main" val="3030598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EDITAR ARTÍCULO</a:t>
            </a:r>
            <a:endParaRPr lang="es-PE" dirty="0"/>
          </a:p>
        </p:txBody>
      </p:sp>
      <p:pic>
        <p:nvPicPr>
          <p:cNvPr id="5" name="Imagen 4"/>
          <p:cNvPicPr>
            <a:picLocks noChangeAspect="1"/>
          </p:cNvPicPr>
          <p:nvPr/>
        </p:nvPicPr>
        <p:blipFill>
          <a:blip r:embed="rId4"/>
          <a:stretch>
            <a:fillRect/>
          </a:stretch>
        </p:blipFill>
        <p:spPr>
          <a:xfrm>
            <a:off x="532918" y="1970868"/>
            <a:ext cx="11126164" cy="4602879"/>
          </a:xfrm>
          <a:prstGeom prst="rect">
            <a:avLst/>
          </a:prstGeom>
        </p:spPr>
      </p:pic>
    </p:spTree>
    <p:extLst>
      <p:ext uri="{BB962C8B-B14F-4D97-AF65-F5344CB8AC3E}">
        <p14:creationId xmlns:p14="http://schemas.microsoft.com/office/powerpoint/2010/main" val="3891106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PÁGINA PRINCIPAL</a:t>
            </a:r>
            <a:endParaRPr lang="es-PE" dirty="0"/>
          </a:p>
        </p:txBody>
      </p:sp>
      <p:pic>
        <p:nvPicPr>
          <p:cNvPr id="7" name="Imagen 6"/>
          <p:cNvPicPr>
            <a:picLocks noChangeAspect="1"/>
          </p:cNvPicPr>
          <p:nvPr/>
        </p:nvPicPr>
        <p:blipFill>
          <a:blip r:embed="rId4"/>
          <a:stretch>
            <a:fillRect/>
          </a:stretch>
        </p:blipFill>
        <p:spPr>
          <a:xfrm>
            <a:off x="228091" y="1790026"/>
            <a:ext cx="11735817" cy="5054022"/>
          </a:xfrm>
          <a:prstGeom prst="rect">
            <a:avLst/>
          </a:prstGeom>
        </p:spPr>
      </p:pic>
    </p:spTree>
    <p:extLst>
      <p:ext uri="{BB962C8B-B14F-4D97-AF65-F5344CB8AC3E}">
        <p14:creationId xmlns:p14="http://schemas.microsoft.com/office/powerpoint/2010/main" val="1659676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es-PE" b="1" dirty="0"/>
              <a:t>Necesidades del Negocio</a:t>
            </a:r>
            <a:endParaRPr lang="es-ES" dirty="0"/>
          </a:p>
        </p:txBody>
      </p:sp>
      <p:sp>
        <p:nvSpPr>
          <p:cNvPr id="14" name="Marcador de posición de contenido 13"/>
          <p:cNvSpPr>
            <a:spLocks noGrp="1"/>
          </p:cNvSpPr>
          <p:nvPr>
            <p:ph idx="1"/>
          </p:nvPr>
        </p:nvSpPr>
        <p:spPr/>
        <p:txBody>
          <a:bodyPr vert="horz" lIns="91440" tIns="45720" rIns="91440" bIns="45720" rtlCol="0" anchor="t">
            <a:normAutofit/>
          </a:bodyPr>
          <a:lstStyle/>
          <a:p>
            <a:r>
              <a:rPr lang="es-PE" dirty="0"/>
              <a:t>La Empresa </a:t>
            </a:r>
            <a:r>
              <a:rPr lang="es-PE" dirty="0" err="1"/>
              <a:t>Perufashions</a:t>
            </a:r>
            <a:r>
              <a:rPr lang="es-PE" dirty="0"/>
              <a:t> se encarga de elaborar tejido de punto terminado y prendas. Cuenta con una capacidad instalada para procesar 140 toneladas de punto terminado y 550 000 prendas por mes. Su planta de producción se encuentra en el Distrito de Puente Piedra.</a:t>
            </a:r>
            <a:endParaRPr lang="en-US" dirty="0"/>
          </a:p>
          <a:p>
            <a:r>
              <a:rPr lang="es-PE" dirty="0"/>
              <a:t>Actualmente su página web no es dinámica, no brinda consultas de información detallada a los clientes, motivo por el cual la atención hacia ellos es a través del área de </a:t>
            </a:r>
            <a:r>
              <a:rPr lang="es-PE" dirty="0" err="1"/>
              <a:t>Call</a:t>
            </a:r>
            <a:r>
              <a:rPr lang="es-PE" dirty="0"/>
              <a:t> Center y esto obliga tener personal permanente que se dedique a brindar información. Se han recibido quejas por parte de clientes del Extranjero pues las diferencias de horas con nuestro país, muchas veces se han recibido llamadas  fuera de horario de oficina.</a:t>
            </a:r>
          </a:p>
          <a:p>
            <a:pPr marL="0" indent="0">
              <a:buNone/>
            </a:pPr>
            <a:endParaRPr lang="es-PE" dirty="0"/>
          </a:p>
        </p:txBody>
      </p:sp>
      <p:pic>
        <p:nvPicPr>
          <p:cNvPr id="4" name="Imagen 3"/>
          <p:cNvPicPr>
            <a:picLocks noChangeAspect="1"/>
          </p:cNvPicPr>
          <p:nvPr/>
        </p:nvPicPr>
        <p:blipFill>
          <a:blip r:embed="rId3"/>
          <a:stretch>
            <a:fillRect/>
          </a:stretch>
        </p:blipFill>
        <p:spPr>
          <a:xfrm>
            <a:off x="76200" y="86532"/>
            <a:ext cx="2667000" cy="904068"/>
          </a:xfrm>
          <a:prstGeom prst="rect">
            <a:avLst/>
          </a:prstGeom>
        </p:spPr>
      </p:pic>
    </p:spTree>
    <p:extLst>
      <p:ext uri="{BB962C8B-B14F-4D97-AF65-F5344CB8AC3E}">
        <p14:creationId xmlns:p14="http://schemas.microsoft.com/office/powerpoint/2010/main" val="89578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CONCLUSIONES</a:t>
            </a:r>
            <a:endParaRPr lang="es-PE" dirty="0"/>
          </a:p>
        </p:txBody>
      </p:sp>
      <p:sp>
        <p:nvSpPr>
          <p:cNvPr id="6" name="Marcador de texto 5"/>
          <p:cNvSpPr>
            <a:spLocks noGrp="1"/>
          </p:cNvSpPr>
          <p:nvPr>
            <p:ph type="body" idx="1"/>
          </p:nvPr>
        </p:nvSpPr>
        <p:spPr>
          <a:xfrm>
            <a:off x="1528292" y="1970868"/>
            <a:ext cx="9368307" cy="2590800"/>
          </a:xfrm>
        </p:spPr>
        <p:txBody>
          <a:bodyPr>
            <a:noAutofit/>
          </a:bodyPr>
          <a:lstStyle/>
          <a:p>
            <a:r>
              <a:rPr lang="es-PE" sz="2400" dirty="0">
                <a:latin typeface="Calibri" panose="020F0502020204030204" pitchFamily="34" charset="0"/>
                <a:cs typeface="Calibri" panose="020F0502020204030204" pitchFamily="34" charset="0"/>
              </a:rPr>
              <a:t>El </a:t>
            </a:r>
            <a:r>
              <a:rPr lang="es-PE" sz="2400" dirty="0" smtClean="0">
                <a:latin typeface="Calibri" panose="020F0502020204030204" pitchFamily="34" charset="0"/>
                <a:cs typeface="Calibri" panose="020F0502020204030204" pitchFamily="34" charset="0"/>
              </a:rPr>
              <a:t>Modelo-Vista-Controlador </a:t>
            </a:r>
            <a:r>
              <a:rPr lang="es-PE" sz="2400" dirty="0">
                <a:latin typeface="Calibri" panose="020F0502020204030204" pitchFamily="34" charset="0"/>
                <a:cs typeface="Calibri" panose="020F0502020204030204" pitchFamily="34" charset="0"/>
              </a:rPr>
              <a:t>es un patrón de arquitectura de software que, utilizando 3 componentes (Vistas, </a:t>
            </a:r>
            <a:r>
              <a:rPr lang="es-PE" sz="2400" dirty="0" smtClean="0">
                <a:latin typeface="Calibri" panose="020F0502020204030204" pitchFamily="34" charset="0"/>
                <a:cs typeface="Calibri" panose="020F0502020204030204" pitchFamily="34" charset="0"/>
              </a:rPr>
              <a:t>Modelos </a:t>
            </a:r>
            <a:r>
              <a:rPr lang="es-PE" sz="2400" dirty="0">
                <a:latin typeface="Calibri" panose="020F0502020204030204" pitchFamily="34" charset="0"/>
                <a:cs typeface="Calibri" panose="020F0502020204030204" pitchFamily="34" charset="0"/>
              </a:rPr>
              <a:t>y Controladores) separa la lógica de la aplicación de la lógica de la vista en una aplicación.</a:t>
            </a:r>
            <a:endParaRPr lang="es-P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65400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a:stretch>
            <a:fillRect/>
          </a:stretch>
        </p:blipFill>
        <p:spPr>
          <a:xfrm>
            <a:off x="275535" y="2409958"/>
            <a:ext cx="6651312" cy="4249280"/>
          </a:xfrm>
          <a:prstGeom prst="rect">
            <a:avLst/>
          </a:prstGeom>
        </p:spPr>
      </p:pic>
      <p:pic>
        <p:nvPicPr>
          <p:cNvPr id="4" name="Imagen 3"/>
          <p:cNvPicPr>
            <a:picLocks noChangeAspect="1"/>
          </p:cNvPicPr>
          <p:nvPr/>
        </p:nvPicPr>
        <p:blipFill>
          <a:blip r:embed="rId4"/>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CONCLUSIONES</a:t>
            </a:r>
            <a:endParaRPr lang="es-PE" dirty="0"/>
          </a:p>
        </p:txBody>
      </p:sp>
      <p:pic>
        <p:nvPicPr>
          <p:cNvPr id="1026" name="Picture 2" descr="https://codigofacilito.com/photo_generales_store/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600200"/>
            <a:ext cx="4460383" cy="3469187"/>
          </a:xfrm>
          <a:prstGeom prst="rect">
            <a:avLst/>
          </a:prstGeom>
          <a:noFill/>
          <a:extLst>
            <a:ext uri="{909E8E84-426E-40DD-AFC4-6F175D3DCCD1}">
              <a14:hiddenFill xmlns:a14="http://schemas.microsoft.com/office/drawing/2010/main">
                <a:solidFill>
                  <a:srgbClr val="FFFFFF"/>
                </a:solidFill>
              </a14:hiddenFill>
            </a:ext>
          </a:extLst>
        </p:spPr>
      </p:pic>
      <p:sp>
        <p:nvSpPr>
          <p:cNvPr id="5" name="Llamada con línea 2 (sin borde) 4"/>
          <p:cNvSpPr/>
          <p:nvPr/>
        </p:nvSpPr>
        <p:spPr>
          <a:xfrm>
            <a:off x="251924" y="1799285"/>
            <a:ext cx="6248400" cy="533400"/>
          </a:xfrm>
          <a:prstGeom prst="callout2">
            <a:avLst>
              <a:gd name="adj1" fmla="val 52553"/>
              <a:gd name="adj2" fmla="val 100083"/>
              <a:gd name="adj3" fmla="val 52004"/>
              <a:gd name="adj4" fmla="val 105127"/>
              <a:gd name="adj5" fmla="val 286892"/>
              <a:gd name="adj6" fmla="val 129828"/>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err="1" smtClean="0"/>
              <a:t>Com.peruFasion.controllers</a:t>
            </a:r>
            <a:r>
              <a:rPr lang="es-PE" dirty="0" smtClean="0"/>
              <a:t> | ArticuloController.java</a:t>
            </a:r>
            <a:endParaRPr lang="es-PE" dirty="0"/>
          </a:p>
        </p:txBody>
      </p:sp>
    </p:spTree>
    <p:extLst>
      <p:ext uri="{BB962C8B-B14F-4D97-AF65-F5344CB8AC3E}">
        <p14:creationId xmlns:p14="http://schemas.microsoft.com/office/powerpoint/2010/main" val="292856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266700" y="2534693"/>
            <a:ext cx="6663506" cy="4023709"/>
          </a:xfrm>
          <a:prstGeom prst="rect">
            <a:avLst/>
          </a:prstGeom>
        </p:spPr>
      </p:pic>
      <p:pic>
        <p:nvPicPr>
          <p:cNvPr id="11" name="Imagen 10"/>
          <p:cNvPicPr>
            <a:picLocks noChangeAspect="1"/>
          </p:cNvPicPr>
          <p:nvPr/>
        </p:nvPicPr>
        <p:blipFill>
          <a:blip r:embed="rId4"/>
          <a:stretch>
            <a:fillRect/>
          </a:stretch>
        </p:blipFill>
        <p:spPr>
          <a:xfrm>
            <a:off x="342678" y="2743200"/>
            <a:ext cx="6754953" cy="4041998"/>
          </a:xfrm>
          <a:prstGeom prst="rect">
            <a:avLst/>
          </a:prstGeom>
        </p:spPr>
      </p:pic>
      <p:pic>
        <p:nvPicPr>
          <p:cNvPr id="4" name="Imagen 3"/>
          <p:cNvPicPr>
            <a:picLocks noChangeAspect="1"/>
          </p:cNvPicPr>
          <p:nvPr/>
        </p:nvPicPr>
        <p:blipFill>
          <a:blip r:embed="rId5"/>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CONCLUSIONES</a:t>
            </a:r>
            <a:endParaRPr lang="es-PE" dirty="0"/>
          </a:p>
        </p:txBody>
      </p:sp>
      <p:pic>
        <p:nvPicPr>
          <p:cNvPr id="1026" name="Picture 2" descr="https://codigofacilito.com/photo_generales_store/2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1600200"/>
            <a:ext cx="4460383" cy="3469187"/>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con línea 2 (sin borde) 7"/>
          <p:cNvSpPr/>
          <p:nvPr/>
        </p:nvSpPr>
        <p:spPr>
          <a:xfrm>
            <a:off x="266700" y="1943338"/>
            <a:ext cx="6362700" cy="533400"/>
          </a:xfrm>
          <a:prstGeom prst="callout2">
            <a:avLst>
              <a:gd name="adj1" fmla="val 105672"/>
              <a:gd name="adj2" fmla="val 97508"/>
              <a:gd name="adj3" fmla="val 187763"/>
              <a:gd name="adj4" fmla="val 97683"/>
              <a:gd name="adj5" fmla="val 426384"/>
              <a:gd name="adj6" fmla="val 106929"/>
            </a:avLst>
          </a:prstGeom>
          <a:solidFill>
            <a:schemeClr val="accent2">
              <a:lumMod val="5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err="1" smtClean="0"/>
              <a:t>Com.peruFashion.models</a:t>
            </a:r>
            <a:r>
              <a:rPr lang="es-PE" dirty="0" smtClean="0"/>
              <a:t> | Articulo.java  / ArticuloEntity.java</a:t>
            </a:r>
            <a:endParaRPr lang="es-PE" dirty="0"/>
          </a:p>
        </p:txBody>
      </p:sp>
    </p:spTree>
    <p:extLst>
      <p:ext uri="{BB962C8B-B14F-4D97-AF65-F5344CB8AC3E}">
        <p14:creationId xmlns:p14="http://schemas.microsoft.com/office/powerpoint/2010/main" val="421483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76200" y="1964429"/>
            <a:ext cx="7608467" cy="4182218"/>
          </a:xfrm>
          <a:prstGeom prst="rect">
            <a:avLst/>
          </a:prstGeom>
        </p:spPr>
      </p:pic>
      <p:pic>
        <p:nvPicPr>
          <p:cNvPr id="4" name="Imagen 3"/>
          <p:cNvPicPr>
            <a:picLocks noChangeAspect="1"/>
          </p:cNvPicPr>
          <p:nvPr/>
        </p:nvPicPr>
        <p:blipFill>
          <a:blip r:embed="rId4"/>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CONCLUSIONES</a:t>
            </a:r>
            <a:endParaRPr lang="es-PE" dirty="0"/>
          </a:p>
        </p:txBody>
      </p:sp>
      <p:pic>
        <p:nvPicPr>
          <p:cNvPr id="1026" name="Picture 2" descr="https://codigofacilito.com/photo_generales_store/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600200"/>
            <a:ext cx="4460383" cy="3469187"/>
          </a:xfrm>
          <a:prstGeom prst="rect">
            <a:avLst/>
          </a:prstGeom>
          <a:noFill/>
          <a:extLst>
            <a:ext uri="{909E8E84-426E-40DD-AFC4-6F175D3DCCD1}">
              <a14:hiddenFill xmlns:a14="http://schemas.microsoft.com/office/drawing/2010/main">
                <a:solidFill>
                  <a:srgbClr val="FFFFFF"/>
                </a:solidFill>
              </a14:hiddenFill>
            </a:ext>
          </a:extLst>
        </p:spPr>
      </p:pic>
      <p:sp>
        <p:nvSpPr>
          <p:cNvPr id="9" name="Llamada con línea 2 (sin borde) 8"/>
          <p:cNvSpPr/>
          <p:nvPr/>
        </p:nvSpPr>
        <p:spPr>
          <a:xfrm>
            <a:off x="2209800" y="6172200"/>
            <a:ext cx="3893713" cy="533400"/>
          </a:xfrm>
          <a:prstGeom prst="callout2">
            <a:avLst>
              <a:gd name="adj1" fmla="val 52553"/>
              <a:gd name="adj2" fmla="val 100083"/>
              <a:gd name="adj3" fmla="val 52553"/>
              <a:gd name="adj4" fmla="val 110711"/>
              <a:gd name="adj5" fmla="val -314865"/>
              <a:gd name="adj6" fmla="val 192444"/>
            </a:avLst>
          </a:prstGeom>
          <a:solidFill>
            <a:srgbClr val="0070C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err="1" smtClean="0"/>
              <a:t>WebContent</a:t>
            </a:r>
            <a:r>
              <a:rPr lang="es-PE" dirty="0" smtClean="0"/>
              <a:t> | </a:t>
            </a:r>
            <a:r>
              <a:rPr lang="es-PE" dirty="0" err="1" smtClean="0"/>
              <a:t>listArticulos.jsp</a:t>
            </a:r>
            <a:endParaRPr lang="es-PE" dirty="0"/>
          </a:p>
        </p:txBody>
      </p:sp>
      <p:pic>
        <p:nvPicPr>
          <p:cNvPr id="11" name="Imagen 10"/>
          <p:cNvPicPr>
            <a:picLocks noChangeAspect="1"/>
          </p:cNvPicPr>
          <p:nvPr/>
        </p:nvPicPr>
        <p:blipFill>
          <a:blip r:embed="rId6"/>
          <a:stretch>
            <a:fillRect/>
          </a:stretch>
        </p:blipFill>
        <p:spPr>
          <a:xfrm>
            <a:off x="263583" y="2716369"/>
            <a:ext cx="6498899" cy="3048264"/>
          </a:xfrm>
          <a:prstGeom prst="rect">
            <a:avLst/>
          </a:prstGeom>
        </p:spPr>
      </p:pic>
    </p:spTree>
    <p:extLst>
      <p:ext uri="{BB962C8B-B14F-4D97-AF65-F5344CB8AC3E}">
        <p14:creationId xmlns:p14="http://schemas.microsoft.com/office/powerpoint/2010/main" val="2844996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smtClean="0"/>
              <a:t>CONCLUSIONES</a:t>
            </a:r>
            <a:endParaRPr lang="es-PE" dirty="0"/>
          </a:p>
        </p:txBody>
      </p:sp>
      <p:sp>
        <p:nvSpPr>
          <p:cNvPr id="6" name="Marcador de texto 5"/>
          <p:cNvSpPr>
            <a:spLocks noGrp="1"/>
          </p:cNvSpPr>
          <p:nvPr>
            <p:ph type="body" idx="1"/>
          </p:nvPr>
        </p:nvSpPr>
        <p:spPr>
          <a:xfrm>
            <a:off x="1528292" y="1970868"/>
            <a:ext cx="9368307" cy="3439332"/>
          </a:xfrm>
        </p:spPr>
        <p:txBody>
          <a:bodyPr>
            <a:noAutofit/>
          </a:bodyPr>
          <a:lstStyle/>
          <a:p>
            <a:r>
              <a:rPr lang="es-PE" sz="2400" dirty="0">
                <a:latin typeface="Calibri" panose="020F0502020204030204" pitchFamily="34" charset="0"/>
                <a:cs typeface="Calibri" panose="020F0502020204030204" pitchFamily="34" charset="0"/>
              </a:rPr>
              <a:t>El </a:t>
            </a:r>
            <a:r>
              <a:rPr lang="es-PE" sz="2400" dirty="0" err="1">
                <a:latin typeface="Calibri" panose="020F0502020204030204" pitchFamily="34" charset="0"/>
                <a:cs typeface="Calibri" panose="020F0502020204030204" pitchFamily="34" charset="0"/>
              </a:rPr>
              <a:t>servlet</a:t>
            </a:r>
            <a:r>
              <a:rPr lang="es-PE" sz="2400" dirty="0">
                <a:latin typeface="Calibri" panose="020F0502020204030204" pitchFamily="34" charset="0"/>
                <a:cs typeface="Calibri" panose="020F0502020204030204" pitchFamily="34" charset="0"/>
              </a:rPr>
              <a:t> es una clase </a:t>
            </a:r>
            <a:r>
              <a:rPr lang="es-PE" sz="2400" dirty="0" smtClean="0">
                <a:latin typeface="Calibri" panose="020F0502020204030204" pitchFamily="34" charset="0"/>
                <a:cs typeface="Calibri" panose="020F0502020204030204" pitchFamily="34" charset="0"/>
              </a:rPr>
              <a:t>de Java</a:t>
            </a:r>
            <a:r>
              <a:rPr lang="es-PE" sz="2400" dirty="0">
                <a:latin typeface="Calibri" panose="020F0502020204030204" pitchFamily="34" charset="0"/>
                <a:cs typeface="Calibri" panose="020F0502020204030204" pitchFamily="34" charset="0"/>
              </a:rPr>
              <a:t>, utilizada para ampliar las capacidades de un </a:t>
            </a:r>
            <a:r>
              <a:rPr lang="es-PE" sz="2400" dirty="0" smtClean="0">
                <a:latin typeface="Calibri" panose="020F0502020204030204" pitchFamily="34" charset="0"/>
                <a:cs typeface="Calibri" panose="020F0502020204030204" pitchFamily="34" charset="0"/>
              </a:rPr>
              <a:t>servidor, pueden </a:t>
            </a:r>
            <a:r>
              <a:rPr lang="es-PE" sz="2400" dirty="0">
                <a:latin typeface="Calibri" panose="020F0502020204030204" pitchFamily="34" charset="0"/>
                <a:cs typeface="Calibri" panose="020F0502020204030204" pitchFamily="34" charset="0"/>
              </a:rPr>
              <a:t>responder a cualquier tipo de solicitudes, </a:t>
            </a:r>
            <a:r>
              <a:rPr lang="es-PE" sz="2400" dirty="0" smtClean="0">
                <a:latin typeface="Calibri" panose="020F0502020204030204" pitchFamily="34" charset="0"/>
                <a:cs typeface="Calibri" panose="020F0502020204030204" pitchFamily="34" charset="0"/>
              </a:rPr>
              <a:t>pero </a:t>
            </a:r>
            <a:r>
              <a:rPr lang="es-PE" sz="2400" dirty="0">
                <a:latin typeface="Calibri" panose="020F0502020204030204" pitchFamily="34" charset="0"/>
                <a:cs typeface="Calibri" panose="020F0502020204030204" pitchFamily="34" charset="0"/>
              </a:rPr>
              <a:t>son utilizados comúnmente para extender las aplicaciones alojadas por servidores </a:t>
            </a:r>
            <a:r>
              <a:rPr lang="es-PE" sz="2400" dirty="0" smtClean="0">
                <a:latin typeface="Calibri" panose="020F0502020204030204" pitchFamily="34" charset="0"/>
                <a:cs typeface="Calibri" panose="020F0502020204030204" pitchFamily="34" charset="0"/>
              </a:rPr>
              <a:t>web. Es la </a:t>
            </a:r>
            <a:r>
              <a:rPr lang="es-PE" sz="2400" dirty="0">
                <a:latin typeface="Calibri" panose="020F0502020204030204" pitchFamily="34" charset="0"/>
                <a:cs typeface="Calibri" panose="020F0502020204030204" pitchFamily="34" charset="0"/>
              </a:rPr>
              <a:t>contraparte Java de otras tecnologías de contenido dinámico Web, como PHP y ASP.NET.</a:t>
            </a:r>
          </a:p>
        </p:txBody>
      </p:sp>
      <p:pic>
        <p:nvPicPr>
          <p:cNvPr id="5" name="Imagen 4"/>
          <p:cNvPicPr>
            <a:picLocks noChangeAspect="1"/>
          </p:cNvPicPr>
          <p:nvPr/>
        </p:nvPicPr>
        <p:blipFill>
          <a:blip r:embed="rId4"/>
          <a:stretch>
            <a:fillRect/>
          </a:stretch>
        </p:blipFill>
        <p:spPr>
          <a:xfrm>
            <a:off x="2362200" y="1752600"/>
            <a:ext cx="7163421" cy="4950381"/>
          </a:xfrm>
          <a:prstGeom prst="rect">
            <a:avLst/>
          </a:prstGeom>
        </p:spPr>
      </p:pic>
    </p:spTree>
    <p:extLst>
      <p:ext uri="{BB962C8B-B14F-4D97-AF65-F5344CB8AC3E}">
        <p14:creationId xmlns:p14="http://schemas.microsoft.com/office/powerpoint/2010/main" val="237686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es-ES" dirty="0"/>
              <a:t>Objetivo del Proyecto</a:t>
            </a:r>
          </a:p>
        </p:txBody>
      </p:sp>
      <p:sp>
        <p:nvSpPr>
          <p:cNvPr id="14" name="Marcador de posición de contenido 13"/>
          <p:cNvSpPr>
            <a:spLocks noGrp="1"/>
          </p:cNvSpPr>
          <p:nvPr>
            <p:ph idx="1"/>
          </p:nvPr>
        </p:nvSpPr>
        <p:spPr/>
        <p:txBody>
          <a:bodyPr vert="horz" lIns="91440" tIns="45720" rIns="91440" bIns="45720" rtlCol="0" anchor="t">
            <a:normAutofit fontScale="92500" lnSpcReduction="10000"/>
          </a:bodyPr>
          <a:lstStyle/>
          <a:p>
            <a:pPr algn="just"/>
            <a:r>
              <a:rPr lang="es-ES" b="1" dirty="0"/>
              <a:t>Objetivo General: </a:t>
            </a:r>
          </a:p>
          <a:p>
            <a:pPr lvl="1" algn="just"/>
            <a:r>
              <a:rPr lang="es-PE" dirty="0"/>
              <a:t>Desarrollar una aplicación Web para acceso a los clientes con autenticación quienes podrán acceder a su información de facturación.</a:t>
            </a:r>
            <a:endParaRPr lang="es-ES" dirty="0"/>
          </a:p>
          <a:p>
            <a:pPr algn="just"/>
            <a:r>
              <a:rPr lang="es-PE" sz="2100" b="1" dirty="0"/>
              <a:t>Objetivos específicos:</a:t>
            </a:r>
            <a:endParaRPr lang="en-US" sz="2100" b="1" dirty="0"/>
          </a:p>
          <a:p>
            <a:pPr lvl="1" algn="just"/>
            <a:r>
              <a:rPr lang="es-PE" dirty="0"/>
              <a:t>Brindar a través de la página web la información sobre las actividades que realiza la empresa.</a:t>
            </a:r>
            <a:r>
              <a:rPr lang="es-PE" dirty="0" smtClean="0"/>
              <a:t> </a:t>
            </a:r>
            <a:endParaRPr lang="en-US" dirty="0"/>
          </a:p>
          <a:p>
            <a:pPr lvl="1" algn="just"/>
            <a:r>
              <a:rPr lang="es-PE" dirty="0"/>
              <a:t>Brindar al cliente un acceso a sus datos personalizados como sus reportes de pagos.</a:t>
            </a:r>
            <a:endParaRPr lang="en-US" dirty="0"/>
          </a:p>
          <a:p>
            <a:pPr lvl="1" algn="just"/>
            <a:r>
              <a:rPr lang="es-PE" dirty="0"/>
              <a:t>Alcanzar en un 90% la satisfacción de los clientes, por el uso de esta herramienta, el cual se medirá con un formulario de satisfacción al cierre de la sesión del cliente autenticado.</a:t>
            </a:r>
            <a:endParaRPr lang="en-US" dirty="0"/>
          </a:p>
          <a:p>
            <a:pPr lvl="1" algn="just"/>
            <a:r>
              <a:rPr lang="es-PE" dirty="0"/>
              <a:t>Brindar una herramienta importante al cliente a través del cual tendrá acceso a su información en todo momento.</a:t>
            </a:r>
            <a:endParaRPr lang="en-US" dirty="0" smtClean="0"/>
          </a:p>
          <a:p>
            <a:pPr lvl="1" algn="just"/>
            <a:r>
              <a:rPr lang="es-PE" dirty="0"/>
              <a:t>Optimizar el tiempo de atención al cliente por parte de la empresa.</a:t>
            </a:r>
            <a:endParaRPr lang="en-US" dirty="0" smtClean="0"/>
          </a:p>
          <a:p>
            <a:pPr lvl="1" algn="just"/>
            <a:r>
              <a:rPr lang="es-PE" dirty="0"/>
              <a:t>Realizar implementación para fines de la 2da semana de octubre del presente año.</a:t>
            </a:r>
            <a:endParaRPr lang="en-US" dirty="0"/>
          </a:p>
          <a:p>
            <a:endParaRPr lang="en-US" dirty="0"/>
          </a:p>
        </p:txBody>
      </p:sp>
      <p:pic>
        <p:nvPicPr>
          <p:cNvPr id="4" name="Imagen 3"/>
          <p:cNvPicPr>
            <a:picLocks noChangeAspect="1"/>
          </p:cNvPicPr>
          <p:nvPr/>
        </p:nvPicPr>
        <p:blipFill>
          <a:blip r:embed="rId3"/>
          <a:stretch>
            <a:fillRect/>
          </a:stretch>
        </p:blipFill>
        <p:spPr>
          <a:xfrm>
            <a:off x="76200" y="86532"/>
            <a:ext cx="2667000" cy="904068"/>
          </a:xfrm>
          <a:prstGeom prst="rect">
            <a:avLst/>
          </a:prstGeom>
        </p:spPr>
      </p:pic>
    </p:spTree>
    <p:extLst>
      <p:ext uri="{BB962C8B-B14F-4D97-AF65-F5344CB8AC3E}">
        <p14:creationId xmlns:p14="http://schemas.microsoft.com/office/powerpoint/2010/main" val="32004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es-ES" dirty="0"/>
              <a:t>Alcance Preliminar</a:t>
            </a:r>
          </a:p>
        </p:txBody>
      </p:sp>
      <p:sp>
        <p:nvSpPr>
          <p:cNvPr id="14" name="Marcador de posición de contenido 13"/>
          <p:cNvSpPr>
            <a:spLocks noGrp="1"/>
          </p:cNvSpPr>
          <p:nvPr>
            <p:ph idx="1"/>
          </p:nvPr>
        </p:nvSpPr>
        <p:spPr/>
        <p:txBody>
          <a:bodyPr/>
          <a:lstStyle/>
          <a:p>
            <a:r>
              <a:rPr lang="es-PE" dirty="0"/>
              <a:t>Se plantea desarrollar una aplicación web en donde los clientes puedan realizar consultas a sus facturaciones, lo que permitirá optimizar el tiempo de atención por parte </a:t>
            </a:r>
            <a:r>
              <a:rPr lang="es-PE" dirty="0" smtClean="0"/>
              <a:t>de </a:t>
            </a:r>
            <a:r>
              <a:rPr lang="es-PE" dirty="0"/>
              <a:t>la empresa</a:t>
            </a:r>
            <a:r>
              <a:rPr lang="es-PE" dirty="0" smtClean="0"/>
              <a:t>.</a:t>
            </a:r>
          </a:p>
          <a:p>
            <a:endParaRPr lang="es-ES" dirty="0"/>
          </a:p>
        </p:txBody>
      </p:sp>
      <p:pic>
        <p:nvPicPr>
          <p:cNvPr id="4" name="Imagen 3"/>
          <p:cNvPicPr>
            <a:picLocks noChangeAspect="1"/>
          </p:cNvPicPr>
          <p:nvPr/>
        </p:nvPicPr>
        <p:blipFill>
          <a:blip r:embed="rId3"/>
          <a:stretch>
            <a:fillRect/>
          </a:stretch>
        </p:blipFill>
        <p:spPr>
          <a:xfrm>
            <a:off x="76200" y="86532"/>
            <a:ext cx="2667000" cy="904068"/>
          </a:xfrm>
          <a:prstGeom prst="rect">
            <a:avLst/>
          </a:prstGeom>
        </p:spPr>
      </p:pic>
      <p:pic>
        <p:nvPicPr>
          <p:cNvPr id="5" name="Imagen 4"/>
          <p:cNvPicPr>
            <a:picLocks noChangeAspect="1"/>
          </p:cNvPicPr>
          <p:nvPr/>
        </p:nvPicPr>
        <p:blipFill>
          <a:blip r:embed="rId4"/>
          <a:stretch>
            <a:fillRect/>
          </a:stretch>
        </p:blipFill>
        <p:spPr>
          <a:xfrm>
            <a:off x="1378373" y="3048000"/>
            <a:ext cx="9435254" cy="2667000"/>
          </a:xfrm>
          <a:prstGeom prst="rect">
            <a:avLst/>
          </a:prstGeom>
        </p:spPr>
      </p:pic>
    </p:spTree>
    <p:extLst>
      <p:ext uri="{BB962C8B-B14F-4D97-AF65-F5344CB8AC3E}">
        <p14:creationId xmlns:p14="http://schemas.microsoft.com/office/powerpoint/2010/main" val="42394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pic>
        <p:nvPicPr>
          <p:cNvPr id="5" name="Imagen 4"/>
          <p:cNvPicPr>
            <a:picLocks noChangeAspect="1"/>
          </p:cNvPicPr>
          <p:nvPr/>
        </p:nvPicPr>
        <p:blipFill>
          <a:blip r:embed="rId4"/>
          <a:stretch>
            <a:fillRect/>
          </a:stretch>
        </p:blipFill>
        <p:spPr>
          <a:xfrm>
            <a:off x="1233904" y="2362201"/>
            <a:ext cx="9724192" cy="2971874"/>
          </a:xfrm>
          <a:prstGeom prst="rect">
            <a:avLst/>
          </a:prstGeom>
        </p:spPr>
      </p:pic>
    </p:spTree>
    <p:extLst>
      <p:ext uri="{BB962C8B-B14F-4D97-AF65-F5344CB8AC3E}">
        <p14:creationId xmlns:p14="http://schemas.microsoft.com/office/powerpoint/2010/main" val="215370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pic>
        <p:nvPicPr>
          <p:cNvPr id="5" name="Imagen 4"/>
          <p:cNvPicPr>
            <a:picLocks noChangeAspect="1"/>
          </p:cNvPicPr>
          <p:nvPr/>
        </p:nvPicPr>
        <p:blipFill>
          <a:blip r:embed="rId4"/>
          <a:stretch>
            <a:fillRect/>
          </a:stretch>
        </p:blipFill>
        <p:spPr>
          <a:xfrm>
            <a:off x="762000" y="2209800"/>
            <a:ext cx="9918770" cy="3352800"/>
          </a:xfrm>
          <a:prstGeom prst="rect">
            <a:avLst/>
          </a:prstGeom>
        </p:spPr>
      </p:pic>
    </p:spTree>
    <p:extLst>
      <p:ext uri="{BB962C8B-B14F-4D97-AF65-F5344CB8AC3E}">
        <p14:creationId xmlns:p14="http://schemas.microsoft.com/office/powerpoint/2010/main" val="37042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43000" y="1066800"/>
            <a:ext cx="1015856" cy="5867400"/>
          </a:xfrm>
        </p:spPr>
        <p:txBody>
          <a:bodyPr vert="wordArtVert" wrap="square" anchor="ctr" anchorCtr="0">
            <a:spAutoFit/>
          </a:bodyPr>
          <a:lstStyle/>
          <a:p>
            <a:r>
              <a:rPr lang="es-ES" sz="2600" dirty="0"/>
              <a:t>Arquitectura Funcional</a:t>
            </a:r>
          </a:p>
        </p:txBody>
      </p:sp>
      <p:pic>
        <p:nvPicPr>
          <p:cNvPr id="4" name="Imagen 3"/>
          <p:cNvPicPr>
            <a:picLocks noChangeAspect="1"/>
          </p:cNvPicPr>
          <p:nvPr/>
        </p:nvPicPr>
        <p:blipFill>
          <a:blip r:embed="rId3"/>
          <a:stretch>
            <a:fillRect/>
          </a:stretch>
        </p:blipFill>
        <p:spPr>
          <a:xfrm>
            <a:off x="76200" y="86532"/>
            <a:ext cx="2667000" cy="904068"/>
          </a:xfrm>
          <a:prstGeom prst="rect">
            <a:avLst/>
          </a:prstGeom>
        </p:spPr>
      </p:pic>
      <p:pic>
        <p:nvPicPr>
          <p:cNvPr id="6" name="Marcador de contenido 5"/>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3352800" y="538566"/>
            <a:ext cx="7315200" cy="6019800"/>
          </a:xfrm>
          <a:prstGeom prst="rect">
            <a:avLst/>
          </a:prstGeom>
        </p:spPr>
      </p:pic>
    </p:spTree>
    <p:extLst>
      <p:ext uri="{BB962C8B-B14F-4D97-AF65-F5344CB8AC3E}">
        <p14:creationId xmlns:p14="http://schemas.microsoft.com/office/powerpoint/2010/main" val="198100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76200" y="86532"/>
            <a:ext cx="2667000" cy="904068"/>
          </a:xfrm>
          <a:prstGeom prst="rect">
            <a:avLst/>
          </a:prstGeom>
        </p:spPr>
      </p:pic>
      <p:sp>
        <p:nvSpPr>
          <p:cNvPr id="2" name="Título 1"/>
          <p:cNvSpPr>
            <a:spLocks noGrp="1"/>
          </p:cNvSpPr>
          <p:nvPr>
            <p:ph type="title"/>
          </p:nvPr>
        </p:nvSpPr>
        <p:spPr/>
        <p:txBody>
          <a:bodyPr/>
          <a:lstStyle/>
          <a:p>
            <a:r>
              <a:rPr lang="es-PE" dirty="0"/>
              <a:t>DIAGRAMA DE FLUJO DE NAVEGACIÓN </a:t>
            </a:r>
          </a:p>
        </p:txBody>
      </p:sp>
      <p:sp>
        <p:nvSpPr>
          <p:cNvPr id="5" name="AutoShape 2" descr="data:image/png;base64,iVBORw0KGgoAAAANSUhEUgAABAAAAAMACAYAAAC6uhUNAAAAAXNSR0IArs4c6QAAAARnQU1BAACxjwv8YQUAAAAJcEhZcwAADsMAAA7DAcdvqGQAAP+lSURBVHhe7H0HgGVFmfX3curcE0kz5KQCimEVBBRYEcwoiO4ChsWsLKuCoOKuLhjXnF0zirIqrgjqr6K4YCYISJSByZ3Dy/E/56uq9+57/bqnZ6YHCXW6z6u6VXUrV936qurWDTWAc889V2666Sbx8PDw8PDw8PDw8PDw8PB4ZGFgYEC+8pWvSOjaa69tHHvssdbYw8PDw8PDw8PDw8PDw8PjkYaLL75Ywn7l38PDw8PDw8PDw8PDw8PjkY/QxRdf3OBMAPGsZz1L6eHh4eHh4eHh4eHh4eHh8fDGNddcoyQo97dNAJx11lly9tlnq97Dw8PDw8PDw8PDw8PDw+Phiy9/+cv67j9BuT+sOg8PDw8PDw8PDw8PDw8Pj0c0/ASAh4eHh4eHh4eHh4eHh8ejAH4CwMPDw8PD4xGGRqMu9XpdarWakvqGtfPw8PDw8PB49MJPAHh4eHh4eCwx6mN/km985FJ574X/Kue84lXylgs/LF+95s+yfra6awXxRl7u+t4F8tJjj5PjjjtOnvGMZyiPO+458pqP/Ea21K277UGjJPf96FL58M83SKUj8o383fKD931Yfr6xak08PDw8PDw8HsrwEwAeHh4eHh5LioaUN/9FfvTzu6S+9qly8otfJMcf3iv3ff+d8sb3fV/uzO6IFL5INIoyvv4emX3iafKWd1woF110kVx04YXyjgveKC8+dm/pD1l324NGVjbe+Sf57d1bpNg5exEbkoNPeKYcOOiHEx4eHh4eHg8H+Ce2h4eHh4fHkqIh1XJJaumD5Njnv1Cee9JJcsqLXy0Xvvst8sQ7viM/vmVKdt0UQFziSZH06sfJ0084UU444QQ54cQT5R+f9Sw5/vG7S2pHJgAQ23oNSigknbeHYsNy4JMOlz3SreFEow73/n0DDw8PDw+PhyT8BICHh4eHh8cSo1bjlviIRJpP2ZBE+pbJimRexmfy0mhUZOq+38s13/myfO4Ll8nVv79HxkuUmusyesOn5J0f+Lx86YNvk1ed/lr5+G9H1OyCz/5ORnXmoCHlddfIJe/+rvw11zGVEIpILB6RSrEifNlAhXHEpVpz7hpSGr1FfvzfH5DzX/8mufhzP5JbRsswBaqTcsdPvyIfeMuZcuZb3iufv/IPsiHP+8ISjojk/3qVfPL8M+X0175XvnHDJt0NUM/fKd9776Vy9Tr4Uc/LA7/+krzj7OfIc15yjlz8hZ/IHZPIB30t4d/lvd+8Rn7yjQ/Iv73iTHnT+74h128omnAbBdnw+/+RT73zHHn5ORfIR775c7ljomLsPDw8PDw8PJYUfgLAw8PDw8NjiREKhSAx/01+e82P5Kqrr5Irr/iqfOzf3y8/iB4tzzxsuUzf+HV51xveKl/5zf0yPfJn+fZ73iz/+l/XyH35mkxt+JP8+qor5ZdT+8qzXn6qPH1NWsb+doPcsn5SdI4AqE5tlJtvvke25sx1C2EJ4ck++dOL5SXHHSvHHnecHPeMZ8rzzvx3+ckDFamM/la+eNEF8vlbE/L4458svbd9Rv7jG3+UyXpdsrf9QD7w6VskefRp8uKnDMjfvnuxXPjZ62W0EZZIVCR74+/kvqET5NQjq/Kzj3xefr0Jwn1+RO69+U+yfqIk2du/J+9//68lc9w58rqXP1WSf/y4vPNTP5cN5byM3vcX+dnnL5GP/19dHvuc58tj8j+SD3zx17K5JlLbfJ184T9/KJP7PkdedtKBUvjNR+T8S6+Uu/N+CsDDw8PDw2Op4ScAPDw8PDw8lhhhlZjXyXU/+Jx84JNflx//dr0knvRaufSDb5Rj+u6UH376fyT/nPfLJz70LnnrO94vn/rov8j+N31OvvirjVKHBN+z7wvlvLe/Wk495Zly+KqwlItVSQ9kJGn34IcjEfzWpLmwHwCd9BzyXHnN286X88+/QC54x4Xyln95gTxuaEp+//WPyY9TL5KLLnidvPgFp8upJx4s+ds2yhgE8XJuUmZjKekbWCn7PuVUect73i1nH7WnpDBUYHJ6jjpHzn/Ly+RFLz9dThq6Tf5w17jUGw2pVSIIc1Zu+8WVMnLia+R1//xcOfl5/yxvOvdM2f2G78lv/gbPEameo94gH7z03+TMFzxPTnvuURK77Sa5Z6Iu9dyMjFTSSN+w7P6Y4+VVF35AzjvlYBmMmfR4eHh4eHh4LB38BICHh4eHh8eSIqQTAJHBf5A3feKH8sv//ZZ87kMXyetOPUYeuzojsuUe+d3mrNz9rbfLqSccJ8ce+ww5+VUfkZ9tnpTb/rJOZkOQfHuGZSBjH9EQshsQ9CvVWvPsAPM2fpVWc0Cj2O6Hy3EnnSQnnfQsedY/nignPP0wWZm7Va79tcizz3iRPH55TP1I962Q9PSEzJZEBh//Unn7S1fK7V97l7zmzNPkle+7RjZH05IIRSSKKMV6+6UnjruiPdI/VJENk1n93CDDi8iMjK6ryOq1q6Rfox2S5G57ywHpCdk6WeCbCZJevUZ2743CLiyZgWWSyE9KrtSQ2D7Hy7+e+2Qp/Owj8sZXvkxe8m9fkJuLKUlF7GyHh4eHh4eHx5LBTwB4eHh4eHgsMSK6Ql+RKiT2cLhDkE2kZEB65AlnvE3+/T3vlne9653yTp7Wf9G75R0vPkwGwng0V+qtgwLDSVmx9kCRm2+X+2dpWpfJ0U1SlBj8Nk5aaJhJgS4H9jUqRcki3IGehLGrF2VmYlryiGetVpQ7vn+JfG32WHnXF6+QKy//b3nXM/Jy+ef+n9xT4Q4ApKdcFZ4FCI0UZyoSY+D1upqFI0Oyct+kPHDzXbJZvxVYk+m7bpQ/Vw6SA/foE5Xlay5N3DVQkmosIdFIQ7b+3+flkt/uLmd/9Jty1f98Uz5z5l7yhy98R/443swBDw8PDw8PjyWCnwDw8PDw8PBYUpgdAFKpUj6eg8jqJ8rzT95D7vzDTfJAISH9y1bIcA8E5umYrFjZIxGeuFeHIG/dc3191ROeLccnrpIvfu5b8oPvfk4+9vlrZDIWk+icp3hddwtwZqBzAiCy8rFy3OOn5bJPfFi+9v0fyrc/8x9y4X/9RrLqMia9Q4PywM++J9/9yXXyu99fL7+84Q5J7rVCBhCfaBzJqdXM6f71kuTHRXqT3KPfMEJ9uEcOPvY5svZ3H5eL3/sJ+fwn3yfveO+VEnv28+XJu0d0B4BOTlDBbzGfk1qsTzKJkGT6l4nccJV898pfyPV/+K1c+5ubZWz1HrIspY49PDw8PDw8lhCRY4899uJrr71WLw4//HA54ogjVO/h4eHh4eGxYwjVs7J1S0QOffrjZJV7cd8hnJbdH/cUOWIgK/fd/Cu58luXydW3zkp6t0Pk8MfuJT2FDbK+up88/Yl7SsbeGkrtJgcdukxGrr9S/t/G5XLU8U+QeGmVPPX4Q2R5LOA/tNWJDTLa83g55qBlErSSSK+sOezxsmfhDrn2J/8nD0T3lxNOebykZTf5h2MOlr322kd2L8Puyh/JbzdHZJ9j/klee8ZRsmc6IrXJDbIp9Bh5+mGrJNkoyNb7tkrPE58pj1lelS33ZWX1046Sg/c5QB6zT0I2/fk6uX5jvzz15W+S177gMFkWDUlp5G8y2nukHH3wsMapntsg902slKcee4CsWLFG9u3fLL+75vvyi9vyMnz4c+ScV54ijx3iawoeHh4eHh4eO4ObbrpJSUD2l9DFF1/cANXgrLPOkrPPPlv1Hh4eHh4eHg8C+Km+cNhvyfPw8PDw8PBYcnz5y1+Wr3zlK6qn3O/HGx4eHh4eHn9PeOHfw8PDw8PD40GCH3N4eHh4eHh4eHh4eHh4eDwK4CcAPDw8PDw8PDw8PDw8PDweBfATAB4eHh4eHh4eHh4eHh4ejwL8XSYANm/ebHUPLdx9991W9+gB03zaaacpH43p9/Dw8PDw8PDw8PDweLTgQZ0AmJ2dlVe+8pVy+umnyyc+8Qlr+tAAT0d81ate9agShFkeF110kWzZskX5lre8xU8CeHh4eHh4eHh4eHh4PELxoE0AUNikgHnPPffotfsW4UMFLj4UhDkRcPXVV+v1IxWuPJheh2w2q2a08/Dw8PDw8PDw8PDw8Hhk4UGZAOgU/omg/qGAoCBMXHrppXLJJZfYq6UH8+SYY46Rk08+WXcfLEbo5ur8jTfeaK92Dp/85CebZfC85z1PzjzzTNX7SQAPDw8PDw8PDw8PD49HJnb5BACF1qDw39/fryrBVXYKtAvxwRJEgxMALo7XXHPNLpsEcPlBgfsrX/nKgkI3Jwg4UcCdCXT35je/2drsGL773e9q2ojDDjtMwyc5EUAwbpwg8PDw8PDw8PDw8PDw8Hj4IrjwvnbtWgldfPHFDVANzjrrLDn77LNVvxRwwj+FXIKrzM9//vPlBS94gV4vFocffrh87GMfs1eLA8P+zW9+o4J9ULjfb7/9pKenR/X0l6A9V/wJCv/XXnutHHvssTI9Pa1mz3rWs+SCCy5Q/VKB8aNAHwTj9tGPflR6e3utiegEhBPWHXYkPxyC4TKtfPWBFYGYmprSdN988816/YY3vEFe/OIXq97Dw8PDw8PDw8PDw+PRCC7UBgVpyrfB64UQlD8JXgflvV0NLh67190p5+6yCYBuwj9XmSlkUuB0wvVi8aMf/WjRGXXdddfp4XY7Aq6C/+AHP9BM2tWTAFzVd/njcOqpp8ob3/hG1XOHhJuYCCLoZnvAikvh302IfP/739cJmSDWrVunEwxMNysqJyT2339/a+vh4eHh4eHh4eHh4fHIA3efu8VjJzA7dVeAspabHKDquHr1autiafCgTADMJ/wHwUgwc4vFojURiUajbbMjdHPuueeqnoLoEUccofptIZjI7cW73/1ucflBP3blJEC31X3i29/+tuYDv5bQOUFAnH/++XLSSSfZq8WDX1644oorVM88Yp52AydA3C4NVsIvfelLqt8ZcPKBrxW4yQe3+8LDw8PDw2MhuOeGQ+e1h8iqVauszqDz2uORg0dqWXemY6kFIA+PTlA24W5xyntcyV/sav6DAcqBlJWOOuoo5c7uFtjlEwCLEf4XC65G77333qpf7Hb0zZs3q+BM8P12pskJm9x9wMQ7lfjVr36lKrFmzRoV/nmPQ+ckwFLukmBcuSLfKeRzooEF74T1IGh+1VVX2avFgzNaLBeC+cLCHxgY0Otu4M6AK6+8UvVLkeZg+B4eHh4eHh4eHh4PBwQXJ7kw9vfCg7l41pnOYB7sLP6ekz1O6KeMtS2Bn3Ihd607EpQJHYLm20JQ9iQohxFOLg3Ko91A2ZDy2I7m1ZwJACSk4SKxPavs3bCUwr9DKBRSdbGr70FBs9sW9x1B5yTAjq7AdwMP5NueA/fe+973ytFHH22vFofOrf/Mo211IsFXNdjov/jFL+5UA+VBhq4uHHrooXLbbbep3sPDw8PDYyF0DrAWO+B6JIPP6CCCA0sPDw+Physoc1DW2Rl5dD5QFqHg3213NeWiJzzhCXLkkUfKQQcdpKvu3Jn+YIIL3yTlcrLbpABfA+dEwPbuCNhlEwC7QvgnKHgzA1gwizn4LjgB8Mtf/rJtpmZnsCsnAS688EKdjdoWdvTd/6DwHXzFYVsIvgrAhvC+971P9TuC4OsHjUZDVQ8PDw8PDw8Pj8XDHdTs0DkZ9HBF5yTWQyldFMocgvpdjUfrRN9SvX7swB3XPBsuuOLPiQbKNi960Yvk+OOPlz322ONBF/i3BZY/ZXTKcG5XNsH8ocy+PZMAu2QCYFcJ/4Tbis6CWszW9101AUAwTW4rPOPD/FqKA/K4Qj/f+/4OO7oNn2XjTv3nVhYW/kJb/zvhJmCInZkgchWP/rFcPDw8PDw8PDw8PDweetjWlvSdwXyTPZRHnUzKncdLIWN1yqh8/eA1r3mNvPKVr1T9Q03onw/MM8qCbgJwexeFl3wCoHN7+VIK/wRXq9/znveofjGVMSjwcuWbmbWU2BWTAMxDzkx1NgiCYXC3wfZu+3cIFviOTIgEz2HYmRk598UDTujw1QyDhhRv/ZK89pM98o6Pnyb7x83rHrsWdRn7w2Xyg6mj5J+OXysJF2R9TP5w2Q9k6qh/kuPXJuTBiMnfHY2KbPjZpfLmS+6UUz71RTnrkOR2p7u+9Wdy0Xl/lGd/7Hw5ajh4d102/Pht8ra/vFA+/banysCjIkM9PDw8PDw8PDx2BBRu3SvKS/Ep8k7h/5RTTpEPfvCDusX/4QhOlFCOc5MA2yO3d04AhFW3E6DguquEfyK4Ws0tHNtCUBjfFdt0OKHAbfQEKxQr1mLiNR94L/3oJvwTbAA7KvzzM4LOX37ecHuFf4LvWrLSENw6Qz93BK7xtZ890JDJe/8gP/nxn+X+nDUKonKfXPnO8+Wy2/Nw6YyulHeef5ncnt/B1wiq98pV/3mefOCX90nBGhHVe6+S/zzvA/LL+4Kmj2zUR34q73/du+SG0rAMpHasK6hv+otc+eNfyl9H69bEISR9+58iZ56wr2SsiYeHh4eHh4eHh0c38JByJ/fNJxdtD/gpdSd/nHbaaboASeGffgd3GzxcwLwJytk7I3Pv1AQAZ1ZcAXF7OWcilhpBgXGxn/5xJ1fuqoKlwN7f3696Vqxun/JbDNxuhYVOoez2JYDFgLsKghVjZ8omuItiRyob0+nQeXhTvV7Fb0jsWY9taGTvkd989Wty3b0zdgKgIdl7fiNf/dp1cu/Mjk0AVO6+Vi7/1Qo546QnSH8zzIrcfe3l8qsVZ8hJT+iXUKMshUK1OenQjrqUCiX8ArWi5Eudgq9FoyqFovGjUS5IoTpPfOslKcznxy5FQ/J3/FZ+NPvP8rHL/0tesHd8x3Y91JEfuFM7krazHTgBcKz84+NXSqzpcQPO6/Pk664Ew33wQ/Xw8PDw8PDw8Fg8nNznBPcdBXeBO/mKC9T8xDr95E5krpofd9xxSsolPPPs4QLmD9NDUAbf0UXond4B4HD//ffrCvODeTjGfOC2+V0Ft/3CHQbIyQa+h7G9cNv+t1XBWXkvueQSe7V48L7ghAm38XPmaHtm1OiWaQ1uL6GfPGdhexBMY+cEQDgchYM/yJfOPVkO3e+p8vJLrpK/cXW/vkF+fPGF8tn1m+Ub57xY3vWLUalu+LFcfOFnZf3mb8g5L36X/GK0KmO//k856/xPy9c+foH804lPk1Ne8xH56bqiCpn1LT+TC57/FvnfjVbAbpTkr7/4lvx2n5fJSY/vbQq8jdJf5Rff+q3s87KTBMYyc/375ZhnfkB+y0mG6ka59hPvky/+bkyF/updX5PTj3yj/HBjRe67/Cx5wiu/K+tq8GPmVvnOpR+U/72HYTdk4tp3y9EnfEz+nJuW699/jDzzA78V49218on3fVF+N6a+yV1fO12OfOMPRaNYH5Nf/+dZcv6nvyYfv+Cf5MSnnSKv+chPZV3RCa8NqYzdJj/52kfk4vMvlA985Rq5ebNJayN7o3z6ZafJue/8Nzn96IPl4Od/Wv50z4/kvOe9Ta7eZNLPdH7trJfIf/1hRmoP/K+87bxPybqRr8kbTj9ffrIZbmpTcvuVH5FzT3uGPPXZ58gHfvBXmdZbG5K79xr5xHkvkiMPeJI873WXyuV/GpEKAw6HJVF5QP730n+Wp+3/GHn2uf8tfxhDhiC31v/vuXLau38hI/Cjnr1LvnfRc+XQ/n5Z86TT5MKv/0lQfIj3n+WTZ7xMLv3a1+U/X32iPPbgY+TM//xfudfu8Gjk7pVrPnGevOjIA+RJz3udXHr5n2REAw6gPiN3/O+H5XWnHClHnvJm+fTP10lOnSC/tlwvn37l02SPyLAccOJr5SPX3CtavTZeLW970SvlgnecI6c89Uh5xlnvkx/8/o/yw4+8SU495kly/CveLz++t7XzhGiU75TLXnuOXPrfX5L/fMPz5ejjTpcLvnGjTDC5ivnLx8PDw8PDw8PDY2E4OWGhxdHFwC2gcsGWi6CUaeh38DA9gvIrDzx/OE0CBBdmF3OIfDfs1AQAt9szU92Ku3t3Y3uEzIcTOt+9YFqZ/u39FAPBXQPddjQwL3kqZRB0e91119mrxYEHW3R+Z5OTFtuzE4Bug+cucGKFcXPlvVgE09l5AGEkGheZ/KX8722r5GVvfKZUvvZqecf3/ibV0LAccsIz5cjBQTnmn18jzzm4X8LDh8gJzzxSBgePkX9+zXMERjJx7/Xyw/e/Xt56+RY58EWvkKcVviynv+x98qvRuoQGD5Hnv+6lcrh9N71Rul1+ftlNctAZJ8jj0k3xX0q3/1wuu+kgOeOEx0k6FJL04Arpu+MK+fUdBdj9QP79HRfJ2y75kdxTrcn6P/5Yrs8PS19PRPqX7S65n10tf9xUlbHffEH+7YK3ydu+/FsIzXm5/brvyd96B6U3mZHBFX1yxxW/ljsKJbn9B/8u77jobXLJj+6Ram29/PHH10t+uE96GJ3GhNx7/Q/l/a9/q1y+5UB50SueJoUvny4ve9+vhDvsayPXyntf9BR51ruvlDvGH5D/9/4Xy1HHv1a+elsWAvZ6ueWX35GPfup30nfyW+QC3Lvb+G3yv9fdJaPudYnKiNyN8rz5/mmRZYfK8cccJD0rni/nQJg9ZGBWbvrM2XL8y78kWw9+kZz+uDH54iv+Rb72l5I0avfJ999+pnx2y2HymnecLY/P/VBe++wz5dM3ZlGAMcnIHXLlL2bkqa8/W/a56QJ57Sevl6lGXUbvukZ+9od1MlWflt99/Gx51ff75KUf+pi847lp+dnrXiBv+dbdUprdILdee5lccOab5YfVp8tr3/A0mfnCq+Qd379Pavi77/tvlzM/u0UOe8075OzH5+SHr322nPnpGyXrpOpGRR74wdvlBWd8RjY99p/kjP3vlkuf/xL58P9Nwep++d75p8t77nuyvP1L75fXPna9fPTFL5MPXDch9cl1csNP/1s+eQXqzalnypPGPy4vePIT5WWfvlOWP/OF8pjN75dXvfdqMzHjUNwkt171ebngzR+S3yWOlbNP3UP+fN4L5Q3fuFM4R7NQ+fhJAA8PDw8PDw+PheEmAHZmBwAXKt39PEuOskdw8faYY47Rc9HcK90Ed3c/XMC0cOc98XeZACC4OkxBkd/pJ5i5NFvqswB2BO5UyaVAp/DP9PKzhDsi/BPdXhtwhwp221HA91i4a2Cx4Df7L7/8cj1Fk9/TdJMB27NDw7nlvfSHX2HgpwC3N83BCQC+39NCSKLRuEQHny8f+vIn5YI3XShvfeVu8uuf/Vk2N1Ky5vAjZW2sXw571nPkSavjEk6tkcOPXCux/sPkWc95kqzmoYGUrPY8T772wy/KRee8Ut7+oQ/K2aOfl8/87H5pJHaXJ5/4ZNkzqdK1FG75mXzrr4fJS5/5GFEjolGQW372LfnrYS+VZz7GHIIX2fdJcsrB6+T7190oN/7qCvkD+pDJX18hv75rq/z1d2hoxx0pB/aGZeBxx8izIz+Vn/z+Fvnt1d+X9bj3jsuvlj+O3is3/3yrrD3usbJXOCL7PukUOXjd9+U6dEi/uuIPkpVJ+fUVv5a7tv5VjHcHSq+Nj0nO1+SHX7xIznnl2+VDHzxbRj//GfnZuim54bPnyUdmXytX/ean8q3Pf02uvuHX8qHDr5W3X3SF3F3jNvwV8tL/+m/5xNvPkX9+7uOkt5SVSnKF9GWs5+GoxKBUanUJpfeWI5+8r6TTh8mJz32KDN/xVXnbu26TEz92uXz23a+XN57/OnlBz71y67oJadRmZGJDRXr7l8vq/Z4qZ/zHV+Wqz71anrwqjsyKS0b2lbd+8Sty6bn/ijI8RTZ99//kzlJd6vUK7MPSGLteLv/senn5B/4LZfQKec2Fn5TPvGdfufpjP5S/VBnvQXneR66Wq75wkbzudefJOc9PyHXX3ixb6zWZmdggld5+Wb56P3nqGf8hX73qc/LqJ68ShKxoFG6Ub196uaw4/yvy5fe9Wf71Q9+Un/zwEnnRIb1SvePH8umrD5J3/td/ypte8Wo59wOfl4+/fJN8/uu/ls3hmKRia+V1n/qyfPBfkd6zTpYVK14kH/jeFfKpd71Nznvlc6X28z/J3c2ZBgDaBuJ6yoe+K5d/6C3yite9Tz787wfLNR+6XP6UnV64fPimi4eHh4eHh4eHxy5FcCGaW/557YR/bp/nK+KU6Tg54CYBuBPg4XQmgHtVYkd3SizJKwAUCC+44AI9sM6BJ+X/vSYBgjsSlgLdhH+md2fQrcCYf8xLTqB0rt5zJmtHzhrgLg0eIuh2FezIZz0Yl6X4FEc3RGIQ5WKDsmwAwncoJv3LVkvtzi0ySbmrwc30AnMnrdNITWBmrrnVXOKrZFl/RK/Cw4+Vo46OyO/vWK9bvZto5OTmn10m9zzxdHnGwa1T/hu5m+Vnl90jTzz9GXKw/SRAKH6wHP3CA+Sub75P/v3rN8vaN75VXr/sevnOD78t1/20KE886rGyCi0nvOJIedbJIv/z+XfJp79Tkhefd56cPPEd+eE3fiK/umNInnXkAZJAROMHHy0vPOAu+eb7/l2+fvNaeeNbXy/Lroe7b18nPy0+UY567KpWQ9TkLBOTnLAMP/YoOTrye7nj/jvlxmvuluyNH5ST90hKOByW6ODj5TWXrZOR66+T28ZCEpWErFw5JO5jCnzfXmplqTrhE3GhVc2+Dx+LpyVSK0q5WpS//OQL8scnnyf/9rJDpQ+OQj0DsjxTlHVj09KIP1bO+Oyn5Nmz35DXHn24HLDmRLnwV3npycQkFKMgHZblQ30Sge+9g6skMblJxmfr0uDqeRQpG9sgt5b2lkPWDpt0htKy92OfID2b1smW2RDu65G9D95PhvgllhCE/d2TUtwyLblGXB57xmflU8+elW+89mg5/IA1cuKFv5J8T6Z5rkD93j/ID+45SE495ckySM8jg3Lgkw6XVQm0mS33yX2Jx8j+yC91HlkpBxy+nxRvXi9j4YjEEfKywT7EKSTJTL8kInvI2tUZjWMK6U9U81IstVUiMCkrVgyaPA4l5IAjnyGrR26UezffJzctUD63bg1uJfDw8PDw8PDw8OiEE8I75aAdBXcUBBeEOSEQBOW7hyN29qyEptyxFODnGvjJOgdOAnR+ho/vWLAwGHFmeidZMJyRcdyRSYTgFnWuqLMybYvzoVP4p9/BiY6lAicVTjrpJHtlJgM6saPbPIhdeS7CziAaoxhWlErFXJfyE1KJRU3FTKSkN1KTSrX5kjWMeiG0VsQZ6RRBebOMThmDRna93HlHUfZePdT6xB/QmL1RfvLtB+SpLzlGDnDLx7h39safyLcfeKq85JgDmqvKFOwOOeZUOeDuq+XqP6yWF7/kXDn95bvLDRecJ5duOFhOePwaE7/wKnkiyiz506vkGkHdPec1csYJefnEv71Nvhs5Qf7hYHPOQChxiBxz6gFy99VXyx9Wv1hecu7p8vLdb5ALzrtUNhx8gjx+jWuGSIsmZ1RMchqSXX+n3FHcW1ZDwO5bHpPBZ75dvnTFFXL5t78ll132TfnmN78pl3/tX+XYVREJR6sQ7t0heyHJrDlUnii/kd/dMalm9dENcm8egn/EhBdLpiQK4b9UKklhNiuxVUPSH2WMG1IZH5GtUpF8uSr19VfK28/6kez3nl/K3VOb5K7fvlsOuuZt8uH/t1Hqkbik4K5UqeGuhpSLOalFERcEUWMaYhGJrlgjh6XvkF//+T4pMyK1MfnzL38hpX94ohw0HJFIMN6NKvyoSCwdl2hjvVz59rPkR/u9R35595Rsuuu38u6DrpG3ffj/tbbmoz6sjM3KZLZk78/K9R96ujz54l9IZfV+clD2Wrn+tmm1a+Tvkut/fpusfNZhshYR5BxLQ2cpAJ1Rqok7K7BWKUs1GpOo5ocDU1iUka2TovMCjYpsvvd2mUyvlRV9aeldsHxcGXt4eHh4eHh4eCyEpZoAIJywTFC2DMp/D4Ud6zuCYJq292w2YslHpRRiueXcCZxf/epXdRLAzb5wGwa3WVCg5mp0J3k4A7/778j7txfBCYBzzz23edLjQuT7Id22x3cK/5xQ2NFt/93ACs786dxRwFV791qFw646W8E1gr/H2Q2RWEKEwpZKXjXJz2wVWZaBUInKObinHLhvVn7y5U/It27YAKErLIN7Hij7Zn8iX/7Et+SGDSUIbBDg1n9E3nDOu+TTn/uQ/OvLzpb3Tb1Mzn3uwRItb5E/Xn2t3Jury8yNP5XLNx4tpx69n26DVzRm5MafXi4bjz5Vjt6vaQqEJHnIMfLCA1GH9zxBnnjQSjnihJfK/rjsOfwl8vSD3In5YVn9pGfLP66A+UHHyGPX7i1Pe+HxgktZ/dyT5IkrbPMKJeWQY14oxjsIvSuPkBNeur/04O/wlzxd1my+QX58w3qkDwKmJucNcs67Pi2f+9C/ysvOfp9Mvexcee5jDpATX/tK2e/PP5Vf3pGV5PBusufqfqmOjkp8rzUyGA1rYw6edh9Zc7y84oyYfOnC8+X9n/movP2N75CvjkQkDqGcaUz3DUukNiozhT457Flnyb5XXiCvfetH5HOf+g959QteJh+6AynkroG+ZbJH7Wr5wkc/I5f/6Cfy4yt+IL/cur8csFuvhGNxSSHrqirtixRmIRxHeiWd4A6AmsRwf3j4yfLi1xwq17z5JXLGWy6Qc//pefKyTyTlla97luxj4212dhB5mZ2qSWQYfoT6ZNkeNbn6Cx+Vz1z+I/nJj6+QH/xyq+x/wEqp3voT+emtkxJae6y8/LkF+eBr/kne/rGvyWVfukQ+/KXNcvB+q6XvgH+UV71gRj5y5qnyqre9XV5z6gvl3D8cJ289/YnSqycMIGzOVADhCLcfVKRm5wPCEX1ZQmowKDxwvSkf2DVkUn701nPk3A9/Xj75nlfJGW/8gRx27j/LUSv3Xbh8zAYVDw8PDw8PDw+PeeBksZ1ZuAxOHlC2oYznTs6nTBeU/5ycyXfqKfM9XNB5ptr2YsknAAgKrxSUg5MAzNROAZuzF52cb8aHfgUF+4XA7er0a3vAd0OCs0CcsKBgvquEfzfhwff0uVOiGzgpwB0Vi0339oLlwQrkGgFfPejcGrMUCMafaW4hJLGVB8pJxx8me3LfOTCw19Pl+KceIMtYM2OPkTM++Rl5YfSn8pHP3yA8zD72mDPkk595oUR/+hH5/A2bIKBB8Fx9ojwpdYN8/nPXyOghr5fvfP99cvLuEcj3d8rVX/m+3DZel2K5Ivu97BXyjH0p6Fk0ilKu7Ccve8UzJGhMhFKHyrNe/Wx57jkvkicNhSV92HPl9ScfJae+7tlyaGBrQXi3p8pp/3ySnH7OCXJANCJ7HnOWnH3cifL6lz9NVjZbV0hShz5LXv3s58o5L3qSDIXTcthzXy8nH3WqvO7ZB8vsrVfIV396j8xAeDfJeZKkbvi8fO6aUTnk9d+R77/vZNk9EpHV//gf8oOrz5cj8/8nX3jb6XLSaefLN26alUgMAWV2l0NRhofsnrGTE0B4hZz4zsvko0/fLF//5E+kePQb5ILnPlEO3aMfbkKS3POx8qwn7iVDyZAMHvVvctn/vFUO+Nt35ONfukHCx18s//kvx8qRawYk3PcUec1nL5Uj1n9dLrro43LNxOHy9iu/IW95Sr+E+9fIEcc9Q/ZfHtNw0yv3l6NOfKzsmUrIigNPlGMP20v6w/3y5Nd/Tr52wREy8dPvyv9Vj5H3X3O5vPMZKyRs433wbi7ecVm29mg54ci9cV+fPOU1n5VLj1gvX7/oIvn4NRNy+NuvlG+8+TCZuO5r8q0/b5VqZC95wYd+JN9+9d7yt2/+u3zgyml54nt/KJ8+81BJxtfICy/5pnz8xf1y4/d+LPft+Uq57KpPy5mHpCQ8gHgf84+y33JTSJk9DpXjjj5EVuvhkCHp3+cIecYT9pCBmMjYLa586lKXHnniifvI5u98Qr51U1pO/q+r5b/POVx6QtsoHw8PDw8PDw8PjwXhZMWdkX2CMiBlN6fy8L/5sCvkn12JoEy9I5MlIQjmDa7+Esyc4Cffdhb8NiE/defed+enGFgoTghsFwZ3DRazLcJ9ju95z3uevqKwYcMGOeWUU3bpyv+DDX4P001wuNVWboPhLosgWEZutwYnbVhGTP+XvvQlNdsRsAzc6ZqMg5uFWzwaiHPwvX+Aq+Whutz+2WfI0f99qlx7wxvlcbt6lVXDNO/RLwTmb/Dcgvkwx13tNvnsM46W/z71WrnhjY/TLerzo0ueeOxSNMZ/IucdcbZUPnOTfOzkFduYPfXl4+Hh4eHh4eGxWFDmcKvwXAANvhq9vXjzm9/c3NlMOcRNClBwDgrPXOzlznQi6O6hDspVPIyeWIw8HcwPyv27dGmKJ9FTcHYH0HGV/cEQ+oPghMa26GaZxsbG9KR7roY/koR/IjiT5iZ8gnBfHmAZuQriGsHOfouTeeywY9/Z7CJIwYB/vasOlac+ZY0MPhiCloa5bSxG+CfmuAv1yqpDnypPWTO4iHC8cPmgIzEkez3hH+SAVWlfPh4eHh4eHh4eS4igYB6UW3YEwTPouLrvFjd5Dh0nGRwp4zlwYfThgGq12pSndjSfIsiIi12G851zCu1LiUQiIc985jN1e8Ltt98u5XLZ2phDAh8KcN/kn5yclCuuuKL52bpHivBPTExMtH1FgEI+JwLcrNe//Mu/NO2LxaKqdOMmQna2rDiJ8MADD8gdd9yhEwJbt27VsHeOD8hU6jHytEOSsmZoUA+zI5PJpA31YYZQvxx08hly0oHcou/xUEMovrs85fTT5Mm7uTMgPDw8PDw8PDw8lgJc0XaLkOedd56qOwrKs9zdTdmTi5uUcZ7ylKfMedX8oIMO0okHyju0fzi8CvCmN71Jfvazn6n+uc99bttC63xwsi7ByZFd+gpAJ/hKALeAMxLcFcBvyj8UENwe78DJEPdZvkcCgtvwu4E7MxZ6N2Znd25sK3yPnQdnNYPovH4kwm0Ve6Th0VKWC/U5Hh4eHh4eHo8eUAblBAB3ILvt7TuL4NZ3vuZMWYTsPESPkwAP1bEWdy9QVueqP8kJDYKL69/+9rcXJat2vgLwoE4APFQRFE45M0TBnwcZPpLAyZfTTz/dXrXAysOZIH7C8cILL+z6qcGlaojByufh4eHxSMWjYQKn8z3JnT2R+OGCR2u6F0Jn/eZp2h4eHh7bC/dqLF9LfuMb36j6pcAll1zStgua4Llvwf6cfflDZaGSkxGUlyifU+22CEv5jXI7D75fDPwEwDy47rrrdKvIzhw48VAHJwG4/YOvNiw0WzQ7O9t8739bbrcHQX+XGn5iYe5ZDazPj0QE07Wr6pOHh4eHh8dDEY/UnW8ej27wAHY3ptvZAwC7gXLeJz/5yeY2+B2FO9DegROgwUlQTiR0ThTPB8ou7mwCJ4tva8c15TLuUie3Rz7zEwAeHh4eD3Fwsi6InX1gPVTQOSn1SJ3AeTRMSPpJVw8PDw+PXYEvfvGLi17Z3l5cffXVutuZz7CHw0IZBX6Skwp8fX5HF2X9BICHh4eHh4eHxw6Arwx6tOPRsvvs74VHy8SphwdBYXcpt/9vC3fffbfuDOCWeoa9LbD9de5EXYo+j6+gk4yDU8ml2oXtJwA8PDw8PDw8PDw8PDw8PJYQnFBY7IQAJx121U6HTvgJAA8PDw8PDw8PDw8PDw+PRwE6JwDCqvPw8PDw8PDw8PDw8PDw8HhEw08AeHh4eHh4eHh4eHh4eHg8CuAnADw8PDw8PDw8PDw8PDw8HgXwEwAeHh4eHh4eHh4eHh4eHo8C+AkADw8PDw8PDw8PDw8PD49HAfwEgIeHh4eHh4eHh4eHh4fHowB+AsDDw8PDw8PDw8PDw8PD41EAPwHg4eHh4eHh4eHh4eHh4fEogJ8A8PDw8PDw8PDw8PDw8PB4FMBPAHh4eHh4eHh4eHh4eHh4PArgJwA8PDw8PDw8PDw8PDw8PB4F8BMAHh4eHh4eHh4eHh4eHh6PAvgJAA8PDw8PDw8PDw8PDw+PRwH8BICHh4eHh4eHh4eHh4eHx6MAfgLAw8PDw8PDw8PDw8PDw+NRAD8B4OHh4eHh4eHh4eHh4eHxKEDo2GOPbVx77bX2ctvYb7/9pKenx14tLegv/f974e8d/sMBRxxxhNU9cnHjjTdanYeHh4fH3xv33HOP1Rlks1mr8/DweDDh26LHwxmsv77OilDu3+4JAA8PDw8PDw8PDw8PDw8Pj4cXmhMAv/jFL6yRh4eHh4eHh4eHh4eHh4fHwxXhcPc3/TkB4M8A8PDw8PDw8PDw8PDw8PB4hKDRaDR57LHHWlODOTsAHnjgAfnmN7+p+ksuuURVDw8PDw8PDw8PDw8PDw+Phwb22msvOfroo1V/xhlnNPVEKBSyOpHjjjtOV/4JvwPAw8PDw8PDw8PDw8PDw+NRgrYdANddd52cfPLJqvfw8PDw8PDw8PDw8PDw8Hjo46qrrmruAlj0DoDLLrvM6jw8PDw8PDw8PDw8PDw8PB4OuPTSS61uYbRNALh3/z08PDw8PDw8PDw8PDw8PB4euP/++61uYfgzADw8PDw8PDw8PDw8PDw8HsbgYf6LgZ8A8PDw8PDw8PDw8PDw8PB4FMBPAHh4eHh4eHh4eHh4eHh4PArQ9hWAvr4+Vbthzz33kqc+9Wn2ajvQaFjN4tDA3zYxj5M240C4gUMQ1VHQnYanbqFTC2NrzFULcxcrY8Zre9UGFwxPXeSfCzh4CqMi1OB/G4wb4z/Rbm3vdzc1FRNntcWPC4XW6sS6U6g9/qxjo/DX3WVAIxOVhtTrdZN29ce4C4XDEolEVTV+GQT1LXQ1XAIEExbE9oSHMkCkbVFamAuTbnIhH7vZdIuXqztAN2uLpquAYzXTazNPFwpHJBwOKQ12Jn8XiMwOYWfiMh+WOo4LwcXf1PcQ2lp73Qii02JXpL07TF9Ul3qtrtfVWkUq5YrUKhVUXNjgulrKSzlfkEa1qm6iETBk604I7ZaGrN/1mtSqIOo7UYffIdhHIhEQKtyzXddqVfhv/KJ7Zoz2JfQJ+grCyZXLkiuVpVCBPVCFuWMd9Zd+N/tRqKoog+b8obWztwYKm8eq2NDZjyK+RCqdkaGhZbJs2TLp7++TZDIh0WhU02xusfc3Ya47TQkX+mLh4rvd6HKbprkzUm3uOm5qzE1Be745dDNbJDR9CIdBQav+47+O+kPUKiUpo84V8lkplgpSRV2p1Ux4trZBw/IyNF7xx9rxymmJQHBtmGNgHdr4KNRNu0NbA1DfUVcrZSlX0UZs3Jl98VhEUomkJOIxE1/UqzraR7Val3LFtI1ytSE1WEUibEP0D+2H9yNvarYt1tFEtCnB02gsJpmeHukB08mUxONxfWYSbINMMH1p4IY6btR2Wy03/WKsw2yH4Zi2R80//vEmoNEw8Zc62n2tjPvLJjciCQlHEwgrBre4j9B77I0LIOjCZaciWL+pZ9j1MtQi4o/wGU44icxBuGLDpG+IrLnT9BfqDX5c/XRpr5YLkpudlempSZmYmJJsrog+BXbOHe+xz2O91t/29MwZYwE0CqMso9BEkX9EDFkfRf5H0b/F0THGotDrmMaQiCK/aRZlWUNVws48f6kad+x7TLhImw3elCrLqWlgYTTm1+SBpsn1vbWaktcmn5huEvkAqhvNBxgiXMYngjoVBcPxpESirF9Rdcf6qTmv97n61B4D/cWPuQKchmG3FID+WK0D/WXcbbxM2dCdKydL/OlYCu1O3TUZQZXBGDKaRDriEomh3kRj6ob5y/QR7cHS/04zOA0YqFbTZBKjzwYtB8QE7Z3PzBrUKvomlhfrABFjXFz6g5hj1m7gwpkX27BuocPhPPcZ40V7OhddE0nMNd+eUOb1tgk42B4Pu4GBuAKeBy4erIrEtuPl6hP7JwPWWaOhCcdTrDfoo0pFyc9Oo39CHzWTUycc62gbwC16F+u/uc3CaYyq9QWRCmNcksDzJplKSRokkvGoRLQy1zQuYZWx8DxCXxTWsZvrVwH4QTe33nqbbB3Zasy6YGZmRtVg39j5FYBFTwCcdtpL5WMf+0QgcYuEdd/M2E640gpgsQOqdmcmhOC9mmz9aRUwoS6tM7rXDhZqsyOjOf+s3nVias9BNt3yj2b4s4HoL4vGPDTQyTHj8eAxD3x1AjAuhgxTaQvU2BnQV4bfaLCTcrbscGlGWz402KFRj/sZlA6y+KAwcSYVGoZ5MNAB4+MebM1BgurxDFd3rPgYxGFgX9f0wt6644MmnkxLTAc0TKuJC+EG40F0ezDPh6BTm0RFuxet9LeDaZ8bfnfwfuQ13Le8QjrdgJYNHoPEOh4UrmQ60S1dbfFqPplYp6yWsBdBI8KUdTBtLD92MEyTeTjG8KCMs6PAoIUwcegev/nh/O+MQXd0z+tu6Xd5uTh/FwdTfzvDmi9OOw7WHTtABbRTRzpMOO1huTS2p9XFj9fGr050MyNMuMafoJu5aTTuGLc6BuAUFohiqST5Qlby09NSzUH4yo5LfmyzzGwdlXqhqG56EhE8YDBYxIOHA+EQhTPU8QbreQX13PYTDFIn+NjGY3G0cdQzhFUs5aSQnVU3+dmcVAtlCdc5qEYfh1sLeDhunZmWrdNZGc+X1N10uSpT5ZJM4yGZr0WljE6kisG+Dvpt2tjvMk28Rk3X8N01L1weaOyQNbxiHunAG/WNz8SUfYDuvff+8vgnPFke//jHyz777i1Dg/2wS6jwZO4xeRvM46C+E53533ndifnsnXm3kLrdg1TDsTFv2luFfrTf06qzQcz1l9emjOeDu0d/XWRx0QqTeUi9uebAqFo29as4Oy6T4xtkZOt6mRgfk1y+ILVKAyWE+oaBDBGKosTwcGF5OCHK9dfUG6Far0Dcy2ujVVWt55SXPkWNG7DpxLozz0DEE0nXZ2WxpIOiydy0zFYK6qYWaUhPJimrhoZluKdXUioUcFKspgO8mZyZ+Jou1KWM0V0EbYhO6hB8q8yDak3KJZO31TLCqzLsqPT09smea9fI2r3Xyu6rVklvb6/EMegjIhDUwiHmC0obgnutnIcfWSkVZqWEtkRQSIoleiSZzKAdQsDTemzSiFCQHtP+pTIrofIk2vEUBp91CIODEkuulHCsH3meUCe8T/NpGzC5BrdwbNyzzBFHtN2QrR+4QNjIu8okOIqsmpVGOC2SWCGh2DDK0oTJexsYMzRYl3Evu9QGR8ds8+h3iBrKoJhHeaC/+tvdd8qtN98it//1Htk8MoU+pSYV2y+p0MZnIa5N3Fh/GFuOZWysraq/0LNtc0CdQjb3JqIygD6Q6ItHpIdMxqU3mZTedFwH3wkwHjfP2WQsqkzAXQzlzbEOBW0yFkefgr6RiEBodQJrgyrAOh3hWMnFy5oTxsTkJSdwtG5WTX9ZRd2soi+voc5x3NEAOTFbQf9ctn0984B9Ywh1IZZOSWqgXzKDQ5LoG5J4qg9xNXnPiVvkvIQ5UcMO2obs8sboTXu2hiDjRL1mMPR6oVBbzXiQZVDnhFMJWhN3tgUzVkQbg1rTfp6TgFUpczKwavyqaT4h71Cvo+lBifesQDqgpnuRt6ZtUDhixLSq6G38YRoYPv7x3GkDreFQBS/EVCc/mv2KWajS9lwpS6VUlhzyOQ89G3EmZcLsQbsMFJOG7zD3GaE5R0X188Hc1m6v9xnNwrBhujQ58KnX9KMLgmFqtqjOoJWO9vvnewbSvLvNXJi2OD9cGBof1cLvwC0s53miYUH3cKAZMr/DZjjw0Gjnd9sG9BN8kuhzzRpp3UO/x8ntSj4rs+MjsvGeO+Xmm26WP9+9Xt2MZAtwgjbG+qcK6hn80S6PDrTtEbwyZUd5K44xy+CyZbJ85SrZbcUqdbFiKIO+Cv1io6R9SjSewng/g74mqe06HG5NkNEPqp/41KfkF7/8pZp3w2ImAILVflHQtkX/5mEwMIWzCzoCm8YBMwfjR7tZN9BZi8YtVUdaGKXpyJpBZaW11MGIEhmLAYvOuoBmJSyCQUxMB88RqOygdBBAd1HrhqrV876mf+hk3GCHqhJmaoeMdO5Mp0Vh2tjr7C79RXw0HITLsKN44HBwHrWMoGIEGYZZCB2sdnyoJEyPknqQlVoHQuikq0o8gCgEgDWdfUYF1k4bnSVIc52VVqHD0TQUk9lGsdVdzVtUow4zRz7IF6bx09Dd5/RLhbleMUHNRCHPrGaRcPVO61cTHdfUt9m3YKxo52jQ9Jd11T3cunuxy9AqAwN3bWiuWT5Lgfb8a8GFt/Rw/lJl/eNkkKOOeQLXaAOWbDPabtDx64DOEXYmrsadi3cnNWSrEp12LbTqA7OG/QUnGEkOULlyyQFrFI+fMB5YkVpFEqgrGQxUlRhcxdE3xHgP//R+9jEc3CYkkUgpk6k0BA7oYRbDfVx9NBN/qHOsdyBjxnxAMvGgo29mwJlCHAYwKB3uySiHIFT1JhAv9meIcysFgLtAPFr1ukXtD4NmelMHYMi+LYE4k4MU4MBeCHHJBFf/2efRYXteBvN4IeKn/boNvF7Ifucwv59zzZg/nehmRtDLeUl746xppnqjAIyT1VKPPw70lQ0M+PHHZ18Cg+oeCLu9/QPS398vvX2WvQNQQag9ZA9V2g0as55+QwjO6q5/UPpAqnpt720S1xkS/pA9vYPKDJmBYASmM9wJkoYgzRXGKIQPChYc6oUQZ8QfLOEZmC+WJZsvSi6fl0IxL6ViAc/AIuwrkOWRaDCWDKFeob2xGbBNV9AXQPCvFaFaNiinoV1wTpy1FjUZBqbNtAHFozmo/QMFJz5nyYoKTmQIQ9EIPDLjBVZ22w60cJgG+uvIFPGeitKMRunYhk/3vG1ORLqjmzNWqVa1ogtHa8fYtRw0QRPSuDRp5q4BsoY8LhfyMjs9LeNj4zI+MS35PIRg7TPh2lHvRQjof1zfxUWMCFXbD2p/5sZPas6VffSNsYRkIOANpDPKZaiby/t6ofbIYE9KelMJSSdj6L/gFn0GGVM/TMxdvI1iI9QJm2zTVzUvlOYa1FuRfvadVK1fxgX+EB774yj6XZ1sSIKot7Ek+me0KZIrhqkM+uk09ey34SbG3Qrog9EGwxDMHUOojCHkdQRlH7ZkfQxRBZvCFBcYoDeTM/iHgI3bVK+kHnEmdQKGdbRahlqSetWwBnIiQ6k7Wcz4sg7hv1FhHQ8rRSD8x9ISSULgTw9IFG00AuE/jOcT26cSZWnGrKYMWs8Cm79NcgythqjizsxcNiPvEqL5zToF8pq3aH0xY2zcCXeW8NfpmV9N8yA1ENLAhdsi7ToJv5yDLnYmPYZt5oE/Y9YdxmZ+ewPrCnFw7Ib5zLtim24Xtmcz2Fl0psXotyMNgUi07nT3Q4V/bKmUfXQ8p22h/R7nnMI/tebS6QKkAt/Y59eqFalUudupiPaCNoV+W/s3poeuOJZU2Qx9JdqbkrvEQLpnXHYWrG2LBLKAqbNqdxqX3SoQjYLEbxdzY0Y4s+2BqwhBwlT/2znXnRPGDd1DxZDCPScGVPBXIZwCuZkQaOlJMwmgEwFt/gX8RwN3D/VWuPTfkqsDoBP+zUMBYYB8OHDAHsMDjUxgsM4BDgftyVRGqQNiDuj5sICeTKaNmzgfKPSL/mpckBcWrNCs03wwmZ0F7LhpBlU7T/PQch0oaW4PeNIGurfaNpg61I3NMALclr3jUoD5EaQxM+W0s+j0o7ufLTOTJBe2oW7fbl4/lLA0+W8wN23bKuOF7Bdbdhwc6M4PHcDYCTCrNlkuQS1JGWqLGMRaOne8z5Adt5lcC04EEIuJF90E3bXK3tQFMwiOSJx9BLeycgIAg7AQBoBxXKcwsCITHFSi79KHi/OBdcn2O+xbTP8CcvAZYx9kBJfgA4/k6hX9MX2I2aLGbdEcOGfQv3ASwDAtfRxcJ6IYUGOAikBb6WmlwZm1GHBnqdfq3uqtOftfCnnk8PAKGRochhCJPpBbudHHajALwJVHV1o33QBr5XwI+tOMbycW8mAedLuFYXSim1krQdR0If9xn7nXUPUBv5y9MYYK6YDUHRsoy2gM9S1NAX5I+geHpHcA7IewDvbArKd3GAI6yqgXenvd07cMhHmAzqyp2vsyuK/JHtAK+WmoKep7BqAfgL5Pyechd6uxXnP3QR0VgpMAjGsIgg7ZKNellC9LdiYnU9NZcEZmsrOSLxSkxJXOGNIHRnUCgKvDdYmHa2hrEK7wnAxXqTaUUYzHomgjXNvntnOt3/xj9uifrZKagWxXZoDHvqJULkihkJVSMadkP8O+qAZBGTFAPnOSkXnO/Oe9hjqQZDzr3I5fQIPNg9xFAOGL7u09CJAhbwPNGLZDjaydc6JmFlq/nUG7A50M0fQzfMaZA18jNJaRztzspEyMjsjI1hGZnJyRQok7khBjc5P1xgj0zfEYylCFfeSvGzAb4d/YG7cwx3U0EtfXO3ozaeVQL4T//n4Z7uuR/kwS/RMnT9mHgriPjKifCLoZPn/Qll0+WqWVpyhbOG61daiwIo1b/GhZqDQN1SyqaLnYMDTu7IcRHxX+UdliaQj5PRjH9WaUmf4etI9eqBlJ93JcZ14tiaFuRxFYBHWEDIMU/nVMDsFeg2DcNF6WNIVq4kcidc1rE1+S/rgJbu7c4I4VI/yb105II5TguQmB37z+wzKugay56IcjfD0EQn68R6IpCP4Q/mPoJ6LJDNJL4T+muxqUruyaZciy4HPCPLna8lmpxkqml/mLCBrqrhG2AzOppjs8YU7nZpxuxtfsD6wHTc80fwLXTXMqczDXXSddvehOonXt/rQsqLZM5sc8ls28sg66x78FZ78NZwbqt9V3xfz2rorZRO4wTNoWD5cfrXxRQ/zYeFCvdnqhRrQh0S2hr6VMZOjgdLjL3ufAC/rH+mXgfGTfrYJ8BcI/if6QYy36obIjXbK/YP1l/27bGieJOSHAxVn27TuLVsw8PDw8PDw8PDw8PDw8PDwesXgYTAC0TalsF3SWJ8xZmXY/gjNA3cmZZbsVieQ1Z5Z11tAyylU3M4PYzrBSZzDVH7fKxXAtmSZ3AXckZz51psjRmoW4dMZLqJwh1dcOYggHjMZjEgM5C5xIJCSp28TAdFJSTg+m0ylJZ7gjgDsFjFk8yd0EXBl0rxaYdPEVB4ahM7GIn8Y9WAYNRA+Ki75BwD6Alv2OgLNbnDUPzLQtMOO1fbNhzm37PbpasqOzarzPcYng8s/ldbN+GuO/K5pxYcSWNEY7nn+dZWfi5uDi2R5XU+ZmJa1a44p+QbcBczUul5uVfG5amcvOSJbvDs9OgZPghMzMTOj1zOy0MpudhTtzXy6flXw+J/lCXt/r5c4AsxuAKxFcVZmbzmCeBqPe0rfszQoJ+xq0WfRVXBXj2R3SqOgKUIyrWgn0DWA4GtadnqEQZ5i5AsKwG2jj8Ev7GapcbYF/3O3EPaVh5EmDOxe4ioJ7LNkdxdFfxOPcZh8z98KMK3AJ9Elp9EMk36/t4Q6AeFRSUa7QwUvG3fYrqmeKVKUfjqa/1LTqr3PDbhD30RxumHbuiOrJ9CsHBoelt79Pdzzpii/T5TxYAri+oVu5Eduy78T8rhZxf5ewthW+MaW93t6F/Ok0a6f6AI0JI+gXy4Q7SPh86dcVel3h7x+UTP+AMt3XL6meARBl1GP06V5c91Lv7Lh6T+I63Y/nGNknSa7mQ+XuApL6RKpXEukeqNz1BibNan9CmVJy67/uaEEb0TqEuspnNF+HSSC+ZLKOZ2klLJVCRWZn8jIxOStTU1mZyRUky0MtG1VlLVRFnapKFGo8VJGEVCWB9pFAPiRQxwwbsGtIDNQmBDOtfppdJs8cuaKvq/foD7h7KJ/L2r7FMJef1QMVi+WSFItFce9WcwVIyRVYXXlF31LOSa08i6Y/o2cCSC2LNltAkNxWyvcSGOaONgS2PZsQRwX8ZH+j10HLIAFXSep8ZcS8884DI8k8V//HRmTL5k2ydcuITM9w5wPyxThvQvso2+a1j4LaSdenmNVj1kdD3KxlnkRfQfZg7NOH8RDVVIJnnXALPQi3fNnJvvBkY68p19Liapw+JwJ0bcamFHA9q/lVoq8ndfVfVaaPhB+w5yvtZAPpCsVRT5UYgyXRntB/xjJJ3QVgmEZ7SUu6pwdthfWe7wmjjrv4wx9S42PTzkV9o7cWVu/i6f60jALXukNByRVI1rmSslYrQiX5PDOrkVz954q/O8iwztV/qHwhpRaJ44GRUUbQnqOZQaRpQCKpHglzpxbLDsSPpYkfo2mgkQZh10wDzRFf1VNtUeNsn1l6QKV93URfr0FbQ8bjNrNjpPkKgM0T/NBjg1YEFC3bdnOivc81LvUP2qbXDxlsKzKM+TyghRI/20zUQvbML8e/L5r9RLd0w4AxZF9kujC0V1y0noH23qZebwlkjV4Zoi3SwsiW7KtoSn9QT0nUVwamr2ujFzJewJ47uerox2091h1h2v/jmn3KTgKxWkowI5goc7UjcAViCkXzrM1s+8mHRzdzQxNGu5l5gJiHDsnC04FrGykwY/AQmARQ4ZwDaLU3DySG0EaYGY31NxAGLUwOmkrH4jWdMCoIBgz6gqGaWrLTM7dBhR7XIX1vEGFjBMLD4oKM8lAbHnbDBx8GRrp9rDmJQGEBZtZOXxVgepAWDpwcWCW14rGQGVHA2LbcEJpOo7PcXrTuazU4A3cd5Hzm3anOmypB8+1Bp3teNUk7d7FDQDlq0k0eBOumWphseVDRDL8rljZC21MW3dx2xtVcq87S3GeIgZgK/9y+z8E2Bqa5GQzCJ2V6ekwmJw0nJrbK2OgWGR3ZKFu3bpQtW9YrN23eIJsxgCW3bNksI3SDQe3Y+KiMT4xDmJiQGQzoORlQKpWU5pWAHa0cLg2GaOn2PU+0e6QjDL95AJQ74Zrk5mduCa7zYULBA+TWbdYz9lMB79TMuOeDiQMobimtY2DZUNLfZNJMOHJC1OUh85iCVhz9Bslt+Gn0IzwbIBljf8ixHeNryiZI7S+t3kGjEzAzD01Ds0U3hH4q2Xx3vA/CZBoCIQ9ac6872AQBi81rupvLhevjtuyJlr3zlXD6lu18aL/L6BgufjX/231wZkHih/9NNO3UnyDZHgzbzQ1NuGYgZGUbPKsoaPB5kYYQ3quCO4X4RMYK6UoILNyyDOpratRTgOFW52QSekvoKbgrKbxzosmRAn3TnK+r4NnF++21Pov5+opOYpP2uc06g5hTeORzLQm/ehJp5UCyR/riaYk2olIt1dBOa5LNVmU6W5GpbFlm8kUlDw8rFUpShTBeh1AeguAdxmAshnaSwDOXjING+K8rI5xw0+d3Rx4qzXOdg7kyT5iGwD87MyUz04bZ2WkzkaiTiTnJFnJSRv9U0teN8ir0k+ViViqlaWWtPC0NHgZYnUFzt68C6OsACA9NQZuEwrWNpoHClO4iYW9FCzXatvYWgE1vDWmtVsoq+BdyU8rJiRHZugn958aNMjY2jjwooh9G78R80j+Oh+Cn9du0f/YlLFNTrnMIdyZGuBdB65Zd1FEbDU0g3Rh3BH9t2XBwrwMvq8LMCPsoJ5JCJfpX586UJ5yrP+p1M4ymG7YjpIn3cQLEnBvjJoJB9R/ETToZgLQ1UG85g8TJAL4SEEnFlXFlAm2Hk1wZ29fBjm0PKXJ/Op7E+FTzD3liE2rAcSKJuokQ8Yf0WL0Z17Hf52FkPEsCggbIbf9G+C9ALUCl3mz7J43Azy3NIFWwimdSDXFrxFMSSmUM0S+EwUiyD+lKmTbKuHEcq6qhi3LreQDVzGSANoN5T1AFW2WItGihm7RoPiPvtfyQRtYqJ/grcXer1oDNcO21avAbMJ8DFw3rj3Eb5AKYx3obdy0SiwjfYqHkGS+MXy4rFnQPdLfvfpO2mwXQzT5YTi2YerA9cNXPgPe23w8f0Q5A1C22Yeeis564THF/QdCt9lsYP/F8IiXGRVCUjATvwWjOtGHWd22PnLTiJADCBak39Rlm25nObqD4uKQwUVpExNrzpyu0cc7DbvfTqEk6IVXfcS/AvCPdNWH0lnTr/oIPHXQc5j00p2LQ0bxGwSnRuajKe82Dqekzw9SwmhrrDkUBuodek3DGBwTfydeHh75bhQeI0s7AcmYIKt85rvLwFX1IkaYjNIM5PqYYpo7E9QHBHQUq5NsKyZ0L+gkc7i7QgRTdMH6ICSsoSH8ZBuOh+cc/eMekmF9emytC7ZqXuEFh3C1E+hH0x2G+Sm8exkyn6QDmp8kH6o0ayJs2tqMzLt3ithBMeA7dw2gH7TvyYjvDfGhiW2l3dtvKH7iweerKctugG5Y373Fkx84BDD+nV5SSmwCYmZTpyXGZGNuqHN26QbZsWicb1v9N7l93l/ztb3fIPffcLnfffZvcedftyrvv/qvcc++dcu/f7pL71t0jD2y4TzZtekBGR7fKDAb3+Tz8Bnl2AB8kfKi0HdBFWsytX84BewWtFfrXNK6WwYKEkY54PSIQizAwxOOE7Z1OdDBkB3z4ZT7ojbZdK21ENE/YLnQQRUEmJLEohC278s/dQ5EY4h3iIaLIOzpjf6f9SEiZgD3frc1wBwD0MfQ5/PwWXCFcR5MOmvEPIes4T6u6tdM/W/e1H4UfvObkA1d7+/oGlDxlXXc2cfVMR5XMJ6aLobhMWphMtyOe9cwK5ULYtj1T1fJL9WBnj9PuwOiD8WnR2etNrb+AG1xaN4ZqrkYBNxbUoqRRKzg9ZIQR1yfqc8cO6PlZPwpTRl+TSoWHxdaU+MeAPwrhJY46kIIwzoP3MhDOqXIlHmY8sIxCewx1R1UK7HzmtJ5BStQZqvo+MIQgCvEU3JV8BrvnK+ybk/B0yxVUEIUOIlEktZo3rKAc9HPXCOpjMil9PRD8wYG+Xhnq7ZP+VErSPHE5lMSzLQbBuyYzk0WZHc8rsxNQJ3MyO1WQ7EwJQnlJijz3g++z25UZDtYiaBNRCFScAAhzAgBkG6JgopUKdPnLZykHcnrSNAT8YjYn+WzWcgbhTKAfGpfs7LjksuiPoOfOpEJ+Gv3UlLJcmJIK1HplGoUwjShQnUE4OfjPlSP0CwhLs8NkicI2qe7QPAzYO8fOAIrLXSXbpP7xktfsG2x7hhHHHxyvcOIin52W6Ykx5cjmTbJhwwbZtGVEJqdzUihXUZfgFnnEwbarq+yXgn2A7s6E6sxI/mksrDnjwnv5KcdCqSqzhbJyplACUa7FsuRLFSmC5Qr6fr6/jnqtVIGf4yb2mUgB/xkfLS9TZoaIq3Xr6pjJGV7zXpIDdagcsKNvNjs4eK8Zs+mEgpLtyoTJ+5kAjgtVYEBbIc3EGM9yQpuKW+GfZ0ZpfkCKYF/vqDlAOi3ipZWAPY+lxpn1kCrCVb0RMjj5q0Q86/oOcgl1i+dSlJXBCQBd/VfhH/lNIph6JCYS75Vwigf9DSijaQj+Sa78Q/iHvZl8tv20jZ6NseaigU0Hy1kvA3pAS1qvQf1ikq17pJqRrEeIk6XW12adte7UC6qm7jg6M9Xq77bgEtFKwbygO3Xb8rl5CWrQzmwb0DRYaMhMh433ttBsS/DD3aHZpkb4sXZqSS6I+RzxfmcetIfeRLgV6Byqwzk5GnyOOTijbnYttPoWpbZXqmplaKFNRsm2ib6abRmGpGYN3dgomnqkJlCC9Yhuudhi5CsdR3GRBM+6WIyT0jBHW1D/lNTTN/qKuGlbZfs0bVMnBThBh6f2zoItZtFYOFMJJpqR3zY1a6h2sJnfjprZyIQOasm42cxu5H0287rFuxWki4+B0ZoCQ8+q5B8ChTk7DQxCuEUDHYjb4u8mBRyN8G+oAxbX4Sit//hlak2XZeLQSeMS0PI3D0Vzir+hHriChxc/5VUto2MuoVPmN8HBapkz7uZQlgoerNWK6aB1Fkv7eoSuvaEl04uA3PY0m1yRCO2Y37iJRAXk52qqCINT1kxTnXHlv2UnTP47EnQ0P+lnu1kLLl/mwvmPuC5I1As2diXrhmFwxcsAquZJC51lszBs3JGRLT9xqWFQtQZtoCGJeKoDkxfNusWw6cyC0TBxsfd0sCnYBdgKYxFgHOxT0+VNMC0ttIfrhE3j3uWvGzwtTOOeHdu24+jKwSh0b+4xQrWjGlmYuJg08CZjr1/F4CC8XNAVtSIH4/y0Hgerk6PK8a2bZeum+2Xj/ffK/ffeIffedZvccfvNcuutN8otN/9BeePNv5eboJK3/OVPcvttN8udd/1VHlh/n4yPj+hrBGRwF4CpT+wXWJiIkk1GZza30khnuHDuoFRCHLxmMZCdwoC3iGYKoaiOAVgDg0KQm/5Zv00dp18Ilx4xL9gZoF9QalkjT7gUVUMoGFBxYBnmClOEn9RLYCBqVv4h+kmpltNPVJVR7PzEEwW2aByCPsgJgB4I433xuPREo9IL4Ywfz2r2d4wB7+E1IsWVUgPaoF9s5gvqP/70DjXjfeiFMfDlK019/b3Knt4UBDtOXMKN6z4sVMu630mEw7BIZozTa98H++ZBZIQ6h99g61RtoBmW8a+T/NPVA6uy7ukJ9LDVWm7NHPHTvF3NtO1ZY/wYP8y1+un8b9ohH1muvA80QgoH5bTHPWoGorzNgL0uZdSBkiPaAoUhsgQWLPMQovLFiuTAAoSoHISoLFRytlSTWTyPcvWwFJEhVQok3BEXiUM1NAfm0owCO79RH0W2sW61Cy+uzFnGOojH85Pmmt+OdKMZTz+MPSepWDU4NtCVVvYnuuWXghcn+JAnSD8nDFKpjPT09Sv7+vv1k5HLBgdlOb9cwG3KkaRUi3UpTRelPIY+ASyO5WV2oiCTkyUZmyrLaLYqE8iLaW7ftywj75C5iBV3y6D/tWMRnQhguSAOSpaPFQzpHo1WIB2LFNGOucsALORmJDs1KtmxzZKd2Iw+aKtMTW2VyYmNkpvdCvtRZaU4qSv/kUYW4c4iR6eRI1nkDfoBbfkIAwk3dRtZBcJA86IFY+Pal9KOfUjVGyeaxywepgtFgQuWgftaCNwidFM2EVs3Tb/O/rXEXQ6TYzK2ZZNy04aNsmnjFhmdmEEdQn1jfUR2MEtwK/IMcbak7/SZgeuCiY6rGB5DBRkxq9foQccUlyGNzhZLMjpbUG6czsl6cNNsTrbO5mUim5eZHOoz8r+IekJWtF2wjTAybDSmLZmDkSmss06BqFtMX+t5x7Kl3tg51hslEEI0hWldTafwjPEax2xljqVAfo4VgrRJL7Od9Qa5iHTqV6jIKHe7JCVCARrCP9sO3fBHv3ABtzoRi7xgHtgsYVayJPDTSo8hLDiGg8ovW6hwYenSiMjhsoSHDNKgB5bhOQmzCuosP1mony3kBIC2MRBe1tDG6rGMNJJDEkktk5ge+jcg8VSvTmDw4GyWlHl1yMQOF0pOhLB/4iWjZIzpxpWxKV1bCUH0H3jGkXqt429+TSAKvbZEhBRDXY3iGWWOSKS5LtjBO80/jYOBBsEfxyBwPcfIUv1wadGazxzXXO9KN0FBtoFhtP0FwgjAhcQ26PxCL6M0fna7ay6CLjtda/t22UxuE4gv7nF5ZIsNsObUWTt7ZQnP5wTWQU0otNuA9gmWDp1mrXgZaH4F3CtcBgP61Rc+UyB065dhTIOxMXMliHxXDfMfNhoe7LROsFRow1dPIvoKZSpGRiWJazLKCWy2YcpbYeO/jhA0sqAK/WiTCD+E/sSQrW3nwDR4eHh4eHh4eHh4eHh4eHg8wrHdEwBmpcJePILQOWO0IGDdzY2dd1U7Ja7NikbADKQbs9oDrctMq3S6baP6h/v1Pt7KVRzOvHLFhtvYDM2WNqhlQ6enqp8m44wtZ7LrDahmZbCdpoyD1NljO8vNe/VVBIRL91onELtucLO30Fl1+8DkBvPAmM3Vu+vtB+/rvNeZtZubut/iQmCOmD/O5C0WrfDU92YQJi4mjTQ0FtuIwpz4bivOc2Hj054NTbT8NA5c3WCdaL7jqNfGrKU6/VyalXHeb9RubE+PYwvMpiBbbgNw9Vnbj9lN03qFhjRx4E4XslgsSC6bkxn7zeqtm7bIxg2b5IEH1sv969Yp77v3Xrnnzjvl7jvukLtu/6vc+VfuFLhHHli3QUZGxiWXyysrZa4CccuwaU8anW5xXADtdZ4z/xGpNsJSroekBH/KDaRLqkq30mhWhY2q6xCaB62wdRWZeYy0m22hZoeS23qtu5lwzR0TTEOZO4GYX3DL7Zz6ChG3rIJxzm7HY3rQVjoWlxS3cuuMOPxG2NoudNWE8Uc40EZgpOuIXN1h2hAeya3dPMOEkTFliutITDKZHunv61XyoFOeX6Jnltg/es4VNROCWRlp8H11bhXV7aKcvzc0HlPlfoOgjYmzmfVHnwmazfIk9Jp3SM8cupVBM3PP2Xpdn4Eahn1YVc7wM5/hnvkB1azQh6QG6vezG1CRBCXiReoqG4n7dVsi6qt5Dpg+udxkRUpQuZJfLlelSJZqSm6LLhTBfEUKOdRvsJAty0yuKOOoo+RYlszJ6GwezMnWaXBqVraAI1NZGcE1Sfsx3DtRrMlMpSF5JLmACFY0LVr1TE429AN50PP95Gbu6l9zVwVoyon38X6bn/hr7XRgzputxmZ3C1SuHNr0N7+VzHfOKzx0rijVEnfGoRyQr6w77qBA/YxgX79kQB6uluSn13hODvyNII8E6SJrsyXNo5lCRSYKTGtZpuAfdz4UKoY8wI67KhA1VNuI7nZgTTKxhzGqmBJ6piO41Z3lWK2bz4zqWSQFczBgPjshuZkRyU1vkdwkVHJiixRnNiurpXHk2zTa1jRiTGbhfwkhMCDuAuJqK2s08tSG3Q7kue1LTH/C0ugw0zGMI23Zxrhzg+2FuzdIurPpM94AKCf06Vw1rhZzkp+ZkrHREVm/YaPygY1bZMvopMxkC1o/tbx5G71iOGzLpI2HIx2o9wFo/pL4URUOuIOnGq6hPlZkEv03uWU2K+snZuT+0RlZPz4rmydzMp7lTha0BbYJ7kTg7knusrS7APRgO6SD7VlfDVAV1zDTttukae80d+2f5Rp8dUBXElFHKxyP2T5U+1HUVdozz/QzhxHTj+orMrprJkDWLdDsznLl0J4jppzxyz4WmYLoIc4tcvXdODFx1/TpKwlc8QdRZiQPbWx+5193L6AdsY2hT6mhAZK6O5XmbJWMc4Kf++uXeMoc1hnXAzozZvcY+3QtZbbyVkm6Z5D+Ob1ly161FsE6YHTN+qH5Yeqm7i5y9Z/pho7PiLazb9R0+2HCsmx5ZuIJdtbSpivGM3gN7jgWf3enSxPtnQt9PjSzxeqDcHYt2nLrgDMPcsdgC6RLOTs/adPpu6l7pt5p36RjQrYXWy/VnuCdTg87tDlXbwkGQRf6Sg/qpTls2bwO4A6Nd3r2rC5G5knIYBA22yjJP9dem2HuONgydgAmgcFEPhTQXlFMNm4PWvcaMHO06wj4q7R+zzEPkkWp+m7ueDeLr1WEqrd56hi8xwzA7TVVViaaoUI5N+qPvbdTUOK1eceM17CjfSBMHfizkqs9faKf1m/8GeGBd5gHBr9DyQcB3eq2TA19V6DdZ5dOIqgnXD4slg5B/fYgmL9B6DXySBlAp7tOMBqImb0CrJZKewzpj/GLfup9HWlaCmi46ufcPCNc2t1Ax9QhM8AxAx6SZqbO0K273hG2wuuki4uNmM0xZ94JJoOmSsSL8WV9rnByDG2ErZ7tKorBljskM8Z3l3HNgVMFA8R8HoPGmZxkIQzNThvmpqYxUJ+COiUzE5MyMTImo1vHZGxkQiYx6MxCmCJ5kFfVCs4M36A9bxdE0CkTwy1k8bTE00N6ynIjkZRKBINfgRAEclDKfoxDIZto/rsa1CT7BFduOgGA9q5uGU9LviPLMww4IcJXGXjNvigGgV8PEqVqmYRAnknGpQ9MJ/guK9/DhhAMYdoI1e4Rp6EjzxFHrWeILdOlEwQgL0Gmwb0DzNOve3so/Pcr0ymkH2XEgXETJvoA64Il9V3pBFIKqghbySxweaU9n3kAI05KE4Sls6fO2Dl7muk2ZuSfbrVFe8FowuQ1yp+sgRWwSj3caJ3ngAOqE+65Xb9SRf5TsEddLaMeOvJdZjIHoZ7MQkidzkNIzUGFID8FIX0SQvw4BCBydCYLgR4C0IwR6LdMUBiakQ2TWbl/Iqe8bzwrfyPHsnLP2KzcMzotd48Y3jsyI/eNzFrm5YGpimzKNWRLISQjkD8nSw2BvCylelhZqZFmkooHhOnEhuYP8p75y7KxZLWjHO3OHKgyzZx0QrrJMtPOyboaX9sxwgnVCgT9op6zAWETnIUAPZ2dRdqNOkM71Fm+5sDJA7KOgRcaj4RQn0J8xzoVlxSYSSakJxKXRD2kDFdQpii2MiKbR7wo+GcRtzzUIuJHshw4ydCAGYZzEtXt8XYCx9YHJa+ZTmj0ecsyhuecAOBJ/2SjbrYusy2EOYlUKUi9MCOV2QkpZ0elVtiqlOomCdehygg4BfLUf9Rd3N/QyRZ+59zUwzmAIawQhuvbW/28/jm9u1YzjglA3WZtt/6zzTXbrKG2AU0XhV2em8D+cIts2rBe1q3fqNywZVwmZtGPlNFCEBfTV5PGj7bwQZq58Y6Du6P5LGC41oyoop2W0N5mKhXlaK4om6bzsmEiKxsh/G+dKclEDu2Fk2FoP2SRE2ZghW2OdYXPB9Y3FXrRb8O8SdtXmgmB4HPPEm7cIYCk8Yv+2IUY6w+fAyYrIfxTOLATqexX+RwizbZ1N97jeNCUBftF5oijwuaFavUXNqhzemEzR8PkVKL9WkTzW+NoT24CgNv+dUKNry1QyOfZBYg3BX8kV1lFHa6xP4zCf76ekOKW/2E9DDSe7pGongFiDv0zReciwDgYOphrU5bbhKsHUKwOCNaXYM6wzcFPaFXQ0rzDJenisx0I1sGgvhO02RZ3BM00bg/muIcfVvdIhqlT7fUsCGaL5oNqLC3coon2ZWjHOiEIj3RcwJ6mzU8GYrX0wvrV7DNpyH/WP7bnqDnbw5yHw7OL2OebsCnrcTyEWstIqFkLDMSMNHYWbCE7hUU11B2FyYsdQqAMdwhsXO4wkTlQo+7mplHyYWg66rnuupmZfNRBn6XpBE3Bu8au7LjmgUk89XoOdUYpSM40QXUTCaqCeOoooTcw/moFVDeomDBrdsqIkwpNeLhxcOoqobGnqpdLiLl5tXQwDdOEESR+kQf6wFwkWulnBoAtrywWmTG4h0GT9tL8kOq/CWM+7gpo0B3+B8M0g3Q7SOIAqTkAYv01NJMErfq8LdDfue3BsP0avls3uKt5L8nrlr49zi6OOuCmYFHh+5g88AgDIoB1n+1ID70jIVTz1PnmwUtcAeNqMoK1r/ry4GZJoN0kMYiLM4kUVApFKeQKkofgX4RQQpaK/Nwg84rhmXibd8W2Dc05/rDasptBXnJiIs7Pr/WvkszwbpIYHJJwOg4ZAPlCSgVCAvzX7DeDc5dXxtBcu3wxK1i4poCCASsHq8wfkqtVxXJZStxNBHccsEZ5mA2Ff352kKunYAL6FAR/fgqwL5OQfghV/YmI4F9iiDfJBxzjzz6WB7uZQZntm9BftSY6TazNhADuQ3oz6YwMIZ2DA/3KdCqFcDkBgHuYLE0edZZIjyHSa/swJZ058IJOkLEU4eo82I6qu1YVRJ9BNicP0E9QoDMCLHI0QCPIUthsQMAHYciDzgwb+o4yWVJCiORuLQy8SyX7OUoKrVwNBnOoR7O5vMxAoJ+GMD+FOjWZzcoEOAYhVwnBfmR6RjaDm6ZmIORMycYJqOMzsh5C/n1QyXvGp+WO8Un56+ik3DY6AU7K7Vun5bYts3LbZsuNM3LLhhm5af2k3AzesmFS/gLesn5Kbt8wLXduzirvGS3IfZM1WTcjcn82JA/kRDYVRMbLYQjJEWWxFpMihNJiLQyKFJAPRaSf731XmD+OsGO+uPzhhIeeRQABf7aA9IPTuRzSP6tf6shBIM5Oj4MTMjM1IdPgxBSETXAcaR8Ft05PyWaYbyWnJ2VkdlrGkWfkNPJ3lnmL9lhCW0T0JKyTWfysbkqSScM4BBseYBiKxKSB52gZ5V7SOJv+TycOkYAGdxkgzjGUdZxtUwd+qPRaB239csSlGUyy/+KBa9Xm8zgR75VUalAyEKbSiR5JRRP6pYFoIyeR6iQ4aljbCL82wLNRBFFE+0Hf1EhCz0aDzOSuFYQDC/62geamL3CgG9ynqqXGn34ZavvEtVl95uQCdzlw4Mo0wo3xFAlDmnRStST8wsHk2GbZvP4BWb9uvWzYOKIcgwCeLeLZwQkWDZcw7VfDscSPqpz8oyXt54AZaiflmtBbQzrRw3NKSO5OmYFmCuFO5WsyDcGfZ1iw/FnHSO3f8BzTSSaUpSEn31DW3OWhAnxLkG+AuIAwzMkBPv/4rr/VWwGfNIKz0bN/Zf/nVvX160zsR5tjODNuU8GB/aL2jUZFB8iEKc1fB0xWwJwFwX4dCjPGqUr86G4Fc1BkvV6ECtZKSAsP/IMe5BcvOCHACYAq3Jk0G1ZQX5UIoIZ2AalfQoleCSeHdAIgluyXcBxmEHRIxtedq8LoE1psRrtzcB52gEl2Kus685BjZj63nOlSoFlXA+BVkA7trrYPnX4F4ew640F0M3uow43VlgLB8ulUWQecjqrTm4Zj4qCTAOjjOWHbgnPNvpEq7ZzagnoDezbbSDSkbTyG50simWwR1/rlNbR5neSzXtFb15aVgbGL8Xjn4HrdncJSFRLhCkrJv+B1Fy6Ebu7JbWFxbuZ3R1Nj48Jk5x0Mu+WCcBV9Lq0DgNe6EsRBClV9qLBCojKQdKykY/iuD4xWmhkHI/ijIsLOTATYSQGlGXSbQbghzTmRoA+dDjA8PsgYJh/fJj028CVHe34tFVrlYfRBMrztD5HCIxqmtt52sGi2F4yGknoQpWz+1K9WXu+I34uB85ZhdqJVR43QaFauUCe1czLmvNMJ59phcYug67zoq9UH2TJv+e8QvG6p9B/hNtuF8cOwO3iv28apE1kq5HJwwx0ALEPmu2kDbA+mnXBSzewECE4CxNCr8/v3pG53h6CbTsUwaIdZlO0M8cFAqwr/m9s9SU44cMDYzBvApo/U2sdCD0Drpa2bjmzPjA8/v5boHZbU4ApJDg1LvK8HgzG0XRA+qt8KzRo8SvAgY7+hYTIOpNYwxoXmfOBhcKerYYg7t6uCnATgIJbecNY6inTyqwD87B93AMQg+CuTMQhQMQjqEPwzSRmwTGHwlUB+khGNE8j+Bf1MA/nN56spW9P+SEJX/rUs+HpBXPr6BmUY6ezv71fyQEA+WE3bJYxKr0x+zkOXdlLrHcl7zAq1rtJCEOU2V10sg8oTr5Woaw0d0EOlOftjkMJCFYICyW3hJTCHsp5B/ZpFfmZLFSVPks/xE3NgngeRZUsyM1uQiZlZCPMzMjozIyNTs7rt3jAnWyfzsmUiL5smcvLAeFbWjVOon5b7xgzvHZ2Se0am5O6RSblr64TcNTIhd2yektvWz8qtD8xAgDe8hcK95V82ZuXWTeCWHAT6nNy9Ja+8Zys4kgPz8Lsg94+XlA+A6yeKsmmypNwyU5PRXEPgVDZD1Z0ARU4AhGQaEjWZb0SliPZSQKvJN8JSQOYWoJYaMIMAqNck8pg775UQ1ArlhuRwMcPdDNmicnwmJ6PTMzI2AQF/fByCvvtcp/ns5vS0IT+/OTs9LbPIxxlwcnIS94zLyOiYbB0dtYR+bFRGJiZkHH5OcnKFhxyiHEusj2jTZFg/U5jQT2ByZws/JZiIYdCGfgDijVJFYdSjCNpNFGoM9YvmrJOmz0H9YFtHnwMrkHUc9RTPi3AEbmMhnTQj0+k0hP9e6PvAXoSZQhtroO5PSTS0VcL1LcpQHfrGBLzIa10ONRLwF0SYrUOoAG0Orm20w/U5WvE1Ygb6LEQcVW//2GrsP8Ar6sI6iada649ue0d9LxWyKItxGRvZIls28ROqIzI5lVWyXDn5o6/k4GYOfF07b7XjAGwQCqtxcWe/4cbmmhbVwBn06pTp0LRwEi8i3BOFZqqTTNxNU0C/5lhkXw0zd4hyjQcooz6SaMq6E0c/VwgD/QSeE+xJdQ9ytRw0zyYSgdm8Nc8TjK10ohT1yFI/ZwkhQL++FDLCP37MbaBJiSsJo1dlPrg+nvVN+3TtwCwrSJBZ8a9B0Cfr1YLSXJut/3wdgJMcZnK/lVZ+KQEpVFY5WRvvMQf+pZZLNDUsUQj//NQfd4mwX1fq+JN9OFQtX9KNHduhdc+yda3arrAl3gVmcpbZoPVC2wRN57+jG1pBt+Lk0KxvQGe8twfbukftHTugRl3s1Nho29DNbOewo+VDG8f5sC37hdEtXzvN0FL0twlnbY1or5O1OkAx5lqH1B3SToUI+tt0Z+xpxcmnGJ4fqUxa0pkefe2MzPT0SyaD/j6dwXNAnxposvxF20J7caCXRnW6nQNb38MaLEjHHYW7t9Mf87hrz2hjH3Bj72k3b9m36+fCFaR7kHWj+g1n1DuBSskBBVR3Oq1ZlbeEIOPuD0L90rh2Amngn1rT3tINAGBmzAn6i4eahk+9Nd5lCMRnl6Hdb5NP9mJRQCYEoujyvlsZLB6mTJqgP+pXMM/ddXfuHKwf1pud8U+90dspYLFudtIJX+ZaBywBBMN2eqrOWNuBTgBwsGU76gCcW+feXdCc26/Nva36bPIdrd/dwxUvztBC0NcBGgcycBKDmoQZmWbHrgN4CL9JCMYQvmPc0slBONLkBoNVDg4xoNKVFITZTI+y9ecG30Sr7Rm49shBs05OxJMSS/dKAoJxamBI4r29GIQllHDo7jKpsonSfNbwW+XAeLr3VBlPDvz0bBGqjDPymZ5wlSoBgYjCP4V9rmBxJ0Dr++wx2McgyCSkrycpy/rSsqIvIwO47k9ElakI/AnZdXVGTAeITFNrWEgi5yEgId8xmIzyBF0IR0PLhmUY7O/vU/ITgCwb3u96bVPmZDCNrp7BnPUEepLpCg7sOWGjZaRlxYG+YbUMFpEvYKVYBktS5jfiubUcaqFQljxPx+crIuBsriizWQr1eZngqeOzOVVHp/MQ7s079fpe/eQshPoZeQD828Ss3DsGjszK3Vtn5M4ts5bTcuemablj/bTc/sC03LKeq/MgBPubN0wrbyEh1N+6EQL/JjIrt4G3b87KXzfl5K7NeeU9Wwty3wgE+rGKbJioQpCvy9bJmoxN1xC/qnIK0vgMpPKZYl2ypYbkKxDUyxDSizV9zYCfbSPLFe5iCEkR6mypLlPKhr4GMAU5g5ytQ/CHiFwAi2A5FJcqyC/pF3USAHYg9UW4LcC/HASuLL8wgLCm8xWZyJaUo+DITFE2TxVlC9SRmZJM5rhDoChFXbHkierc9VKVOASUBMo5gnhX6WZ8GsLoqGzZslW5YfNmWQ9u2LJZNtJ8bArlMaPnH/Ad/xzaIFmJhqSGtsz6lYDA04P21hPnpwPjuEZb4CouV3jcKy6s02hHJCqbqXPQq2DcbGumpkIWhAAYlt6eOOoy2gfY2xvXybMU2i8/W5hIcIJgBu1gM+5ZL+HaFstJhFHmMBF/MXSEnPCDh9p3WFIxXcyCmOvE9RO0YX+sUhT+2X6qsGU/TZo71Z0lX4PgRGchNyvTE+MyCsF/dISTNDPaPkjunmBOMReQsc0+Tak+dkHATTsYBxdXGxeAO58iiGIEg2mS50xE0ZdHOcmAskRr11VsTgIU0b5Jbv/nThyzCwD2nMxDengmgO72sEKwCvyWzT6CkwJ8Bjk7+M1UaofGZwEnhTlxCmFfP+un/SfIa51c5ufx0OMhfswTvZFp1fSSNCO65FAg/01eQGF/jfIKsR4iLoK6onSr/JWioBODvqB6Urf9c6KXRHpceg1RrshT+CQ1pINsJNISSg1KNL1cYpkVeuK/Cv98tYaVm+lQMl12hZN/Vu2aFgtXjt3QtNPkujQHiXqKP/OpRrY5ujF1xzjHj2oMTCzmicuc+tYJE/5i0Iz3HCzu/iUB0rOtFC2I7Yiqpne+NKsVy8ped4G7vTPf5vYBc7EYNw5B7zV3eK+9n/WICwHancPO9FlqBSeuTVoba24cGDIebNNcUOWYKZ3JSKa3D/08P2EM8gs0g8PS1z+k59Lwax/cFalnFqHfCsLlV0d27BBczD08PDw8PDw8PDw8PDw8PB7BWLIJADM7swRTErsIZtbEsBu6zhTZJNHOkaDSzb2a64zPdgD+zxcnB7W3YXYLl3Crnm07BAJ0aVc9zXQWP+CGM1vWD+PWXtv7XNgavo2Ccc+VAWI7071IaNotNE7NlY1ucHaL4dyq35ZGgCG7fAvGI4imnbllQbcOLTeO8wHuNLr4UeJaWmVp2HndovrQxXyxZNRMeZvEuXwJ5lOLZmZfZ/etWZtfFuot6FbaWzTuguZmC6vepTRpba+3zm/eZ1b/W3YOzm+S8YJGV9d1hV29bvmjgHnzve4wty4iTfb1GN26qas4ZjXHHdZkGFXysCPuEojGYB/jFn0wwhlg1Dpb7TQ+XBlSGrTyEmSFMsluQuPeBWbbbATx4WpSWmKpDNQM4pBQcuUFP8ZPJQGPmY9cwYNKcpUoVK8i77gzwdCdXN2MShjpjkV1G1s8mVCVB1WFYyh/qJG4YYw7IFJxSabj0tublIH+lKzoT8vew/2ysi+lHErFpAf5Ew/z2+l1iSEdcc6QI6+pj6EukVqv8Mf0M397e/tk+fIVMjg0LOl0Rsn3//V1JbjVrEP+okpoGdaQPH7X27Cm75VzZY/fv+fhctRzta9Y4QFgPAisJEUeKFcq6Kp+Hvoc9DMFy3xROc2VfbuqPzadlREeKgZunszqaj65YWJW1o9DPzIjG7dMy4YtM7IevH/LlNy9dVLu2Mwt+hNy25Zx+cvmMRD6zTO6ak/11k3Qb5xW3rphWv6yYUr+snFKboNKs9s3z+L+WblrS07J7fp/s9v1N0xWZNNURbbkqjJeqspUpSozFR6IVpNcpS6lCvKjinyqoZ7XUM+rYbvKYchqoUB+6soG6wfyTFAvQjV+j9iQh9SF0d64BZ2vQFSqdeRjXXLwe5ar/+AM/MsiHJ4DUG1EwRhqHlSJSC2UkGo4rqS+xt0B4ahUQjEpS0xKcMszBHLViHK2FJKZUgR+JmSmmpZcPS2FUFqqEb5v3COJRL+yJzUg/ZlBGUoPSX+8T2KNuBRnyzI5OiUjW8aUW7aMyMbNoyibUdm8FWajEzI+OSOTOZRzqSzZsiX1BR5+yW+hc4t/QxKoW1z5150vYEgPt6AKog7DGrnGvobti+3Mkg9b9k/a53AHQEhSaAv9fQm0k7iyp1ckmapLMlmXeKIs0fAUWgC3/G+SSGMEbQLXoEiOlRzk+/imr2qE0J+xn9G2oBoQvyxH/Biaa7UK0rRyhfZRelhnq99t9b/c3o6+gSur2oegbqid2d3AU+HLxYIUslmZmprUfB0bn5XZbFFX1Ekejqev4OgfgkHfotv/oZo+0EaJgMaYtMPkIJIPK2aDxlnzFXqNOtJvLgNAmTAM7gBA/qBqCpqCvo6ghAGp7/2jrvOb93pqP8qdZa87opTmmgc/6tZ/Xfm3zx+EYsjcYT6aMMN8dnC3FFf/A4zE+FpZDGXKPszQnAdhyxA0/b8jwOcTAmFyQ6azU5rXu6CHJXej6CGSbKu6+l9SNmrc8m+2+dcq5jv/7lUA3fmFtCiRdrO7AX0Cz0BAG64hT2tomxLrUYZTPHNmSKLpQYmn+a3/pD7/uBGFux50pR/keRjaj6uFSQPzBDENlBsZvG6h43IOmvbUgGbLNsujpmVD/5p1i3nazEubn4uAaTfdauL2+dOZNqKL0UMWjOr2xteVaRut3fbCtIWlwjb8staML7ttk3g1Alz/EjDU+mXiaOoK67xpv2z/HKsk0/wCTa8kMwPKTM+A9PYNSl8/CLW3px99fwZ9gjl4Wtt5M2wToaXIAbaCJQPyZ+mxK/xcJNwhgK6yLgqu0Nto7QBcacEZGvttwYXt3Lb7bc06/6y5w5w0QMtLZ96V6g6/DCfMztPcT5+14vDS8UFAZ5raQbvFsh0mH+3FDmPhTAjmqwO1hvPdizxHvFzeq17j6uK7+DB3lkF0tW86cXWPNaSTrUxupWMuDQJ+q+dz2faOq5rhNxAnc287jLm9sMCYAANPM/jUz8jRAPHgdRhCpSH0EHCjIDvwlL4PjMEbBFKI3vrHTh4xwqCPA0v1VIXlOM8DiJtzNkg39kBqNXwXz7Z84LX6BjUQ31b+dID3MI4QSCKxpPCrAOEoB2JJ9GE80I7pxhOEA2745/LA5IcZ1OPxpn9mgG8mU2CrRcc4k3roKAV8bvOPceu/IfOFaY0wnWA4ARXkawCpTBLCTUqWDaRkxWBalvGVAHB1f1KWc9tzMioZyC8p+J9CnsWR/5wwiSHfyWjY5G0c6UqnemRoeEiGlg1Jpi9jts6CLB+mkQNWDs5LPMjLqjzUK48BPJktkmWZhTA3YzmdK8qkPSWf5In53LI/NpU3791DuN84kZX1k7O6RX/dxJSS796vg3B/L0/Hh0BPQf72jWMQzicgpE8arnd6vodvBXg9SA+8H3YPwA68mYT9reAdEPTvhvDP9+/XjecQZl65YaogW2ZKMpory3gRwjzPEkBachCmeBo9WcAgnYcKqgCD8tOT9KFWIJRhGN/8c+Vt6gQFOQh0PKuCbi2pdxPAWicgDPFTYdxC3NCDzgwbMNdZFoTJCYASmIN+FvGYgWxIZiFZMX48iK0G6ZTvYTcaJE+qhzARTijrURDlLLGMhOP2c2KZIYn3DEmiZ5nlsCR7Qejj0EczwxJJDkkoOayMJJcrY+nVksjsIan+1ZIeWo77BqUeSei5AtNZlDs4ifKdQBmOj0zoFzt4PsA4ynZ6akZmZrMyk80Zol6Q2XxRSsj3BhKCWm7aQJqv3yQlgkFdtDet529EexH/VErQMNjKtN01yTy3ZBunrKQHZqKdZNI8NwNtJhGWRKwusXBFIvUZqZU2Sq2wQcKlUYnWshDqCko9uI3b8VUQZ1tF/4I+iSqbONnqMQL9S4D4MVS4uxzx26wDDIF1BmGxDvD0eIq3VujXOqV1hEJjGTIlP506LVOT4zI2NilTaFP8BKVuowc5sYjaoGEQXePkzJgK848wXVyQnSZG5hpsizPt0HlyvKxxY547e/hZQ7/ICagSyrFcC0PQt6zDDvXXvErJ14DsAXg1fnECKl8DAiuWnASoow0qkS5zyJ8JD7pmHCgMh9lXJuKgUSO4VnLrP/pubvtlX2duYII78sSaqWph0u5U1YCsa7i2+azv+kPor1UKyop917+uNKf988A/bvvX82ksOfnBbf/u1H/9dCWfdVHU8eQyZYzv/kP4j2XSaHdMC5+djCGPU9VkKykGaTkSzfRQCaTR2reuW+i4nGOvYB5QoR7WvHKTAGqEhxgnV9RSY2ditd2w8esWz8XC1NelwRJ6teug2dSeb8w6pwZhzDvZum8+BN10c9dpb9wYd6qdD6xXpOtCAvmtozT+a3WiJ6x1cGDduXC4UMOFIp0A4AGz6Yyk0nzvnwe+kj2Shr6nt196+wcxZhrAM6FPEvyCBl+dAU1A9M9M+O4sImvXrr34zDPP1ItLLrlE1W54zGMeIyeddJK9mg+IGCO4RNAGoqNfDvR3zN+da2Q2zIAXC8ajadVy0+4aV3wYaLrspRYmCtLG01WWoF5nxQNmQdWkj9XNVDDnbzcwGPXTOqK+W/5o5QXUG9jrJ9605kOwwQNA/eAhaPpOLgb9oIlOKw3zw4S9EDrvD14b/dw408+Fw+2Ecdu6J+ineWiYWXRr1AUunxRBKa0Di62Dreg79xDo8LDiO94sMwqi7eln+QXT0I6uZQszx22h5c6ozJMWbB6pG6MyHm62X4VnW28dGV8qreuF4dy4e9vZHn8zuKNbhsuOknrmjzO38Wjey9UR3kdBl4M81HEOEjDwQk6r4KMHbjLN8NPUB15z9QoDIwyW+H3xWoWnObNc0EGjHfCrGSgo+G8GGvxywAAPrBteho69T9topqcHA35+tz6hAgTLd05+2VgqcNHtIE7C5D/TZ8pIiQForVyUSn5WB5XVXFZPJkcitE6bPAHVvSvDQHkar42eEQFcvnJyRONL4mHG1f8I0kA9JwdCGPzpAaTMAoz6+E1rCvBcnY/Bnu/eMswefm4tHpV4FEKUdRNHf5KAXzxMkIdiJVNpff8509MnA/0DMjg4JHvsuafstscesnq33WV4aEgPS2M8OQFBwZZnFlDw5yq+WcnnCn5Z8hD8+YmvPAVmCP3ZonlnfJar+Xq6Pk+Xz+t187C52YKMQWjht+63zhRATgbkQX77HsI49JsnC7Jxiiv+5rNiGydAqJvALVOwJ6cLshnC5ia+uw6OZssylqvKRI7vt0NIBrMg5HpB9PQAPMgVEEooyLdWJjEOB1kvKURDSAH1ADWoYai6qwXCi3ZFVHVZFGVHVQGVdqwv6oblrk5AU+56WBdUujXXVNG22e+zfXACAPWLkwVmcoAuOehPSAPlV0U51ln/WQf0GRFBOnjWAxfHKdRGJYl2kkB9iMPerMih3gQm0DRM1hNcsy1FIbRzUosri6wTcQycMhgo9Wd6pTfdI5lkRhI0T2QgVGXgtgeCVq+EoYbCvVJFvSuhLuohhMxT5hkGUDw3A5VUhSQ9sLFc0YMui6gv/A5/EXWhiLqSR90ooWBKPLSOAhXyKM123dsrA4MDMjAwIBno+3gg5RAGbsuWSf/wsKT7hxCvjB5ayfpvxobMMOYbVPYtyM9QLYdU83SEij5P9QT4WMqsCHNipjwi+Zm7pDR7v4RLfOcfYmWI/VYd7a4K95wEY3tEmqO7Ie27icT7keG9LBzkQdz2USxXB1qQ/OcfL/UX1EKlQfNazw0htL+E4F9Dn1LP45oVjLuM+OWBqB0gN7RvzM5OytjIBrl/3Tq5//6NMjGZRf3m/fCLyTeOQfZtrAdQFKzXNjyAxubguFYfSFuldddybzzRX/ywT6Ad/aYL7VtZEOzPqAdZR2Psq3US0exCYl2N8asLcKr9MifgI6ydvJe7w3h2CWNu+kXWCfrJUDQmCENVnZTlszus/aN+8ou7pThmUn/pH52hzEFtC9avNpUhq960Lb2m/9QxcYANmZmBf6abfT6fayAP/KOgXyuhjCjUG6HffPsfRJ+ph77iOeG+esD6pQI/ikl3eyJv6oxfIg2BfwgC/3KkJS3RHk7Q9aHtmZV/pov9PqNp8tekU8enmn8mTYYm7k7fjcaeetXNNaeKpDP9mgOBusMJqqpOCnPCCvkc5fMlifbIMRVh7uePUY1pJ1x4Dp3X7WD+b8uNwfb4u7B/rTwJomnSJZyFfFNLsGuYJpNBhkk9EdQT9D/wp5ZUjW0LNDD1Wa+gOLdzid+5HqiZ47bQ3Y2rL0E7tF8+H9kmMJbiROYoz4nZvBXP65K64Cd7tQujW33Qsn9A+7TeoMZreKz/3OUVjUcg7Celf3BQli1fgWfHsPT19KP/5qRvWsc+3GGqY0HUT8pVZuzPR0VN9Ywp+xva//nG2+T+9Rs1rG644IILVA2m+atf/aqsQ39MnHXWWRI69thjG7/4xS/UoK+vT9VuOO200+VjH/u4veoEAkDnYLQuM+fCxIM/LTfBjn5XwPk/X+WYL3y63964Gfda3bVi2O5Ik8x1QQUsjKDBykMhhBWXg2I+ENvDM9kFe3aguKB/ZpBu/NJOWbXscBiIDRE/nak1FdE0Erqhn+4wFgP6QRtTkanXThWDvQpnvfEAIRh1VGX8cNUPg/Q0P5GUYJ9u7gXmy+sdQfdy4HWnmcnHxcPcb6LKMKgaMz449RAwDnQ5WFHDuSEGTegN4+ni2swBmxdz0zAXdGr8YBnTAB0AByfIX4Kdg8kPW/5wY7yf67cLb0649l53T6d1O1x6XBm4OmTqqp4wDOjhebhmB+Xi6NAeD9bX4LXqrBqEuZ/+uDob9LMFxo9+YaCiqy4c6HHChNKn6Sh5mwvb+GDucSsCrNf85Foxn5VCPgcBgNsgjUBQ5goP6gGhn2eDu2xuWqamuKK1VcZGRzDI5YqQOkFZccs/O3ATHgc8KQgmu63eQ/bYY40MLluh7oagUnBIY9CknxjDwMl0/FwRdfnhVOYGYt5MR0sl2B+gtlCHtgpyazu3r8+MS3br/eomt+EeqU+MIbFVdanCHPwgmXfmfvXB6NiXgBoOqXmrTnAz0wWFfZJZ1sFgig8sEMK8YJBMUEChb/wIAr9GxsP1dBU+B4Eqm1M3s7Mz+q32mXxBpiAAF+pJqUW5pZSfNOyXnv5BdZeGcBXPQJDSz7IlpQf5lsJ1kt+YTqbVTTjJSQgEhojWuc0c4VV0dRKp4lZ3CH4EBTjd+o98M0I1V8zRzumekyQAhfAi5NzWqwL24Cv4XVP/jV8w1q3DnCRiXtGcVk5PQIu8YIbxCaCFSFP3b+skEdDpM9S5od6C1y1nxgY/6tyhqTcautdeUS85gKeKOIM0MgI+VKRB25kGYO7VcsafpgH5GMJgKAzBQdBGGnUIENZdKEzhvF8aENLr8RgEhJgkUB6ZVEJJDCTDslsmKqt6YtBHJYPBThL1nf0RV0irNmFm+zXyG2VUgvdsWhHkMz/C2OxvOLmBv7BWLhggr9WO/TVpy9Fs165JoTQj07NTMjk5jTY7LjPTs1IqFNRNrViUSikPd3mpQvCvQ1CggFuDoFTnVmmXRuYi6nwM9W8AQv7uK1fLHrutllXLh2Wgr0fdJJEmHjAXh5pKJSWZwaAO9TOJ9k2hnoM2BfzRhsHJlHJO6qVxtNutyNssAuKOAViFUwg5gfiUpDBzl0yP/krK2fskVi2in8HtCZMX8VRE0ulhSfSkJJpaAT4OAtkREsrsJZLYTd1EIn0oW9YC5JpmM1WT30wd89Lojao1Qh/+7BMIZwOgDjSqOUR9BO1q3AiU4X48qoaRrJS2OyLHT/9t3Sjr7rxTbvrzjXLL7ffI+FRO+LlLCpIEem380m/0e/jVegorbSJau1QDIxNf6wIGpm/SgzttP+76RPpMt9xuziszpkI/xMoM6LZ69tPobznpyC4sFYvKQKwuA9yCBPSj7rKO9qHO9sS586ghcIIBOfq8GHcbxdVdMoLxT7wXdaJPd3tEE/SzxlBNRAhU3rC+AsYJmqiGq5+hY91HPHSLP6CDfn1e8dlFwpx62NOO4LiLu7w00po3dvyG/HR5ptDdGMgX3RkCcoIb7bZBNsdxFPzRVugWKjo7bXtltCUWYXMsyvYJPac7OLFXS/Sgbg1KrGdQd+AQcdS/eIqTTzzxH/HhP8vLaFVPMK6m6M21OlCF41tr5uwAp9MSdPGxdYKqM6NqJrZNPW3WBfQT7K95MGgW7Z3p4Ndi0ngmczLaBaBTntCbS/5aiw6YKHa3a5m37Fu7E+eilV6CepNfwfsdnFv1jT+47vS53b8WFjKfY9PptvutNiLtfrf0Vp0n3Dmgu6Z/+qv6hbDttNJDsIuzOfey7sChRkHrj4kMH9+6CwjPhzy/YrJxndxy803yOwjdm6fQTwMV9D08+NPIXryd4wCGbNq/C4ltnJN+PKh4YHhI9thrL9l7331lt932lOWDpg0N9/WiL8GzE35wPK2HL+M5Wy5mJT87K/l8Xt3xE8FmaBGRT3/hq/Kr665X827gl2+IYJqPO+44ufbaa1VP1fQsHh4eHh4eHh4eHh4eHh4ej2jsgh0AdhayCzpnX1qzeg8+WkEvXRyaM4+cU2zzlhdudrYu8+0A0JnMwI2aX7QPh+0KO1eWeL/xi25Vy3v1zwKa9pw2fulMslo0bLgRXAZcMnza6QomwqkhjpwF0/fHqurEBM2VDG79TUhKdwDEmvEjOst5Z+D8aq8r1AevCZOPi4fxo+V/K86cNXc7ABhse9jzgHlnuaNgXMwsImnKJ6zfnjerQq0dAK0wTPTnhunctMcHevgdhLGee78B00M3LXuG7+LgVuT4rjDjy/rVGcduaqcZwXs64cJydGh3yzZg3iulf1xFae0ACNYHxBXBwSemSriVn6jqFq+Sfq86nzcrg3yHnNsg+X4n/TXuuCOgJIV8VqZnxmViYkTGJ8ZkdobvBBs3bPdR7lhAWAyF23J5YN2qlatl1W57SP/gcnU3NMzPvfTrd2DjCbafpG73aq+/7BuottLaLd/0ME/+2f5Eqg19d7OQnZTc2Hp1wx0A5S3rpV4ui3AlHPdzcYKfyOJ9XIEljE8Ew+TqEnQMi+7VHICG8dIdRBGkla9vs54i7twREIoaHxroQ/jHriRcM69Q8HNbzNMyvyUHzM7MShHXuUpDSpG0SGpQ4n3LJTO4QvoGh6Snf0DdJTI82DClK0wISOPOz+41wlGZ4V55YKpclEKV2125SBmWUrUuJX21A224Yr4pT+jqP6grzfAH2aX113ziy9UJknXEkFvvOetu8geJt30FfTSEJf5Z5gqrOLBGMNN0dQyWpvxafU8n6I+zCZZ1oItqQcM1akvpuIduaMQ4WJ+ZUtopaccyhr2uKZolBo0HwZUzxoMHRIa4A6BSgAdciTB5GoqYHQAoJGngmSA8IyLJT2HGJZ3kNnuRZT0R2as3IXv2x2Q4E5defjKTrwAg9yoYM7iVYx5MWC7XpFCpygwyfhbG/HRbnFuwXbpQ1/gXQSp0ZRc02zX5zGI5mjpRQXlq2bJ9F4uSzRZkZjorOag8oI4oo70XCzm061mY5bUvqJSpcpU7j7pk6io/gcZ8SsQTsnLFclmz117g7rLHqhUyNGDGTSk8B5l/3AnEV2PY/vW77sgTXT3me5sKxJnbYnggWykrteJW1NHNaI8FtKmMuqiH+1A3I1JFXHJTf5Wprf8n5dmNEkUZ8HyMSMLU1Xi8gWdwn6R7khLnJ9gyj5NIz+ESzuwt4cRqdROOcQeA2Q3VqnNUrd6aubqh/Re1SLApFZjZrEcG6w4Arv43KqPoJwuIK3cALMM9Cc1zIpebkcnNG+W+O/4qf/rDn+SWv94tk9kS2l6rDnL1WTNV+0zmHPOINq024mBWx03/SCvWPfPJY+PGtROmj9vPjX+Mf8vcqAzO7BDQ1Xi45c6NVDwkPQnjZjARkeFUVIah9nDbLsgxDj/dF0lkJJZGXQfSPdzFhT4rMyDRVBrjIaSMeVOehWrqF3eR8CA+3c5rt/QyLdwxxXrs4mV2APAZwJVpPr+4K4Lppbl5nkFj3OstKBlt3Nq7IP1IKfMzoDfnNJgdAPyeP7eq6RkeAOu17pahW6j62UZ0hmWWOfPS5if19LWBcQjbdyg9LKFe7jgZlESv2aEVT/YibUnkK+Nu48d2aSLaTKNTjc9Bc6bT6fVX9UG0+sGW6syoujEx72y6RcRZPwpo0zm0f4KvjLFP4o4c+KBmDDP45O28CqJ7/FgG1symycTTxbUdc/3A3WoYNDNweUSoj/wJmDkE3Tl0MyOa+a6/AcB8nlu6AA7Nv9HzVxWjN23c6BcC4xJsu4vBttKlOdXssNox516EzbhyxKa7Im2Px26FXVkVz4n81JiMbvib3HzzjfK7m+7Q1wAJjgn1/BvcxzOf3C6UZtg2KAbJ85G4W5pjvz3WrJF99ttHdt9tLxkeHFY3Q729kkpAjoKeY049ZBRjmkoxJ8UsP51qn1cYw+nzGPpPfvbL8qtf79wOgB2aAGAi2zMSeu2MqHWPjLnozPxmQ7Vw9sbY2M0pMIvOe7cXO3t/Nzg/+fAxAqUNAxXCVSwO0tk560Ex0DN9rgNUO3VlYOzgDx5U7E/5OAtOAFA1YzA+6mhvww96YkF/3ASAusM/Y+geqrTT+IM6qIInHEjVeLAN3yGzApPZ2sqBGx5mEFw4AcDBjvGmFfB85ba9CPrTKjOqrbAMXD4uFp1+aG6oTicA8KDUgSTyV1111Jdg/emmD5oRi8kPujEPbwYK95Cu+M4a85doF2iDYFit8LrlWSs+7fEyYMdltUHA0NQVV7M6/LaDL62T0NLOsTP9weu5cZqLYDhBf911C4y7aRP0jnWA79ESLr9MOCDt2Tbx5yYAWK8pMLsJgHw+p8ICDz/iawA2iVrv+V34IoQEDm5nZidlenpSZmfzcG/8Qgy17bH+hKGhsNDT1yvLh5fL8PJVMjBkJgAGINz2osPn+8x8r5nff9aDBt1AD2hLYgdc+ydUCEOYup0WcdQJO8S9mJ+W/MQGdZPfdK/k1t8nlWwWTy0zOcF4OuHela4eVgWVeUSBXsdwasL+nnoAGn0tA9T3WmNmgMp79Ab7CgAlf75qDVsINhi4ahkhTxH3StV4VihgcBrl1vGMhHuGJT6wTFIU/PsGJNXTo+9PE2EIi8wf7n1mWXJ7HL+9Pz49KyOzZjve3VtGZPMUBAzd7o8HJZpuGeHp9vxaGP2YiZcK9PBDt/LDyOg16+C3yVe6VMKOGuaY7b712mUFjVp3sPRVMZcOzrCZgbQ0nrTXY5gyPEBN5/jh1OA9JnSaOFP33HG36yUSp1v7UT58EhF80tiY6A9VpoBiE+sGEUKd4jMHnpp6xv6wym+F581EgIsvXwFIQciMpqWeSEFQgKCU5GsAcUknzCsAqyD47zOQkrWDCVneG5c+ft8ewhByH2XAV21MGyqU6lovZopl2VKoyCgPEECsYih+bqUmePYMekZJYKzBL3Lo4ZeMCicBUb9d+6ixzjHuKrRyUFXT9/jLJQ6ujCBULpVV8C8UMNDiYA8DrUJxVoqFaR38VTEIIyqFEtJdVWFx9crlsmbP3WXPPVdDv0yWDZpXANIJCHeIB3OZk2Mq9KPe1iM84R3mzecTEqP5Cb9LM1IvbkA49yOVBaRnSF3UQ8tQf6Pog7JSzK2TmdE7pDw7IVGMHSKRKvLcDEIj4awgKyWVgaCaWSXx3iMk2nO4RDJ7owzMKwChRA+K3ghnph9VU7UzMHp9jx1oTQDov5JpIvj+uKD8G5UJCLqcACiaCYDwMO5PQMCHPaATAFs2yH1/vV3+8Ps/ys233y1T+ZJOarCtEWYhBBfsTxC21j/GD380t854pX05404z2phy5SSAKWte653wx0wA2PSxT2MY7hIqd9Drtly4I/WgUVSwdNw4GkQ5rkhFZQjsR/3lydy9g8sk0zckmX70UX2mH0+hv0r09aMPR/+EusmzZKqFKanPjkooP65uqqVJRKGKukChH/VDJwBYGZAeTZPJc5M+CADNCQA+pxAfujMFpvnk0qH5ZjOI/TjP5EAl12vmq9naD4EfcYIB9OawTjehpQd4os2ZCQC0E3SC+u4//DJ5bMCyqnFigofKpvtRt1ZItJcHavbpWRxEOGaEf61bNo6c7ETuwpZl4iJt4Px25iYPWm7aXRu4e4Iw/bUpXzNmcuZG0+BkOMbZebRhngPD1ykzmQwErQT06kLdIQJa70zI3UKnk7nmLbP573OYe3vLQHUL+m/A2Lr+26FbvIhtmXe1hd08t1lYyw437WE5PdUOhwEE72F5zRffbtiW2wWtYdfsG5ijrDu4wTzj+Wv7ExLdUxXPg9z0mIw8cI/cdOON8vtb7pSRGfv6mA4c+AoA+iH4wWqnX0JRW8AGwzbB9p9KpzEOHJY1a9fK3vvuI6tX7yFDA6a/7+/twfMD/Qhu4kJEmedMlYpSxnMpn53Cc8m9AoB2jEbJ/u4zn/uq/Po3v1XzbljyVwBMQzPJc/pOLoTFut1G+Sq2p8J0YhvRXBIweoyj0tUEQHWB8NvyxJq1Qe/fNuimGRYD7wLNc/w7287waK8P1mZczMNH81oDIG18aKSaRwY0a5hul3amT21aajdongZgysCqAe4Q4HXwVhc/Iuhnt7CCbtuhseugGYiYewOkQnT4TQvqOWhRWuE1GLZTO+MRtNsedPpB6sQDOsOgHeMQtHd6Jexd3WZUlfYeJACqETB1YMkJOnbmluoEowYK63yvv6+3X4Yh0K9csRIdueHKlStAmK1cKSvA5Ssg+A8vk97+AV3t15NfQZ5aryv+8E/jyxjZOEKjDMbbofOaUGGNZua5pQJfg4MwPHBCEFYM4xikh1X45o4HskZhXPXcPWFoTvCGCncUUFRVfStMcxgWVAx4MS7UhxtX/vn+v65sIQ+VCI87MXTgG8OgF+QhUfF0n6SGViqH9z5YVux7qOz1mKfI3o97sux96BGy1wGHyKq1+8iy3faQgRUrlP1DA8jDXunpyUgvHpScqO7p65GBgV7kFB+4EBrLJRmZLMrG8aJsmuRBfUUZnSnL6GxFRnIVmSiUlTPFiuRKNT2NnAeSlct1Q575wBWwJrmCHFIiSyhb6iDZjIgNQ6AZPFsir5qqpVkVaDfTswI0a6k6sp7BX/4bZS7x4+qA1uPmtbODI3UZBOzxy3f/EaTNLWOmoAak4ModIVz9188+UohAfRC+MwxBlSuaoUoOI5AshFaqOQk1SbOs1FUw5PkAHKSw3rjQ0H7gPw97TKA+JFEXkhC4ErEwrkMSB6mSSdStaBh5hHtz5TIGWznZPJ2XDeBGyw3TOdnEwxlzJRnLV2SyWJOZUkOy5YYUEOVSNaTkRJOWXwPtOhLT8yKSqD89g/3St3xIObRqhSzffQ9Zvdfesvva/WWPfQ6QPfc9GOqhsnof1MW9H6NcufYQWbbmQBncY1/JLN8dgh+/NADBN5ZGhCGBkxD0Q1G0N23bSAjSqwN2zWwOcg2taIc8QduhJU/Tr2fBaRQQ8hIMIQ/N4Y1cdR6WVP/Bkhk+UtJDj4f+cZLIHKiMQshvhFLIL6YzAj94EB+Hdehb7B9C0v8W3IWzs+QVtew/tMND7Jwe/+Y21h3GWbVqiNavv1rBtANiH2wIz/R+HVewnqtq2gGFd9LVf3ONvojtJVipcb8J1QTqfqmauCH0QBxdPdfg+Vxj365xNGTeqEM4YBk0kM/cJVSvIJ4gF8m5SSlXjUo5DkF35d7Sv9/hsvyxT5WVjztKVh36ZOXyA4+QwX0OkoE995beFbtLehD9GoXjzKCEeSAez3ZBPTfCP5+RCJ/xZNhNlfnD+FBYJm3cmmSemfaggj3bpvbVbKN2db9eRFstoC83rNW4cyUvVZ74Xzan/lcrJZ3orlW4qIN+Hx0cF3dUz8kx9Ft8PmjZaB9myksnhfhVjlS/hDND+sWNeHpAYoke3QFK8ssFzeg6aOHsGEz5trM7goFCdXXA3oUUaL7p7kDkG+05ec0qrfaoW6Txgb9WB4XlFKRD0M6aWLYQdNNy2+IcO7VfDBbrbmHM8cVEa9sIunP6btfOrAtMctsddF7vLNhlGLjIBKj9knFjJstJa2u0BqwbpgZp3eGCrY6R0CZ0p0ArEEXQJ/5p52NNtd9h20fFM4d9YnzE8Dn+qpaV/NpIlYtOOibjmR38CkdRyqW8FIoFPcyY1J0Beh/aPer2zoK9zSLRnuD5wAa1o3C37owff080G3RXuArRHTuTZteJGNUazgOGYh7Mxr29tRk+VVYsqrTX1b5ufqpHdG8uO7HUZbjE3m0bHeG1ypUW24gM3Jq8bXFxaPkbDIF52Y3Grjt3DJ3x7Iw79c6MAxeooBH2KPR13r/jcOlz6MzDVvrb8yMImjnBSkk9VzV1qyTdw0wH5XbFi2Zwx0EoO+EKO2VLdtC6YgU3TGsCg7sMhPrBwUEZGoIgAfJU+uHhIVm2bBm4XIagDgxxu785JZxbwEj97jMEBTNpwnBNbDQ+Nq5BBM2adlQsjZk1B+Da/hlTPiaq+NUdPXhw6INGHzY18zCxNA84Di45CMT9OmCn/6acSTOgRplzuz+FHE5i6MON5Y9aQTt90LUO2tLVewwiQ9ziP7i79K7cVzm058GyHELW8r33l2V7rZHB1btJL09P5+f9eKgfbguOLfmwIrlip18JiMdloCeh5Pepq5WIFCthFQJ1JwAG8kimqu4k/QoSZAQN1g1Dl78qnCiRZrjlbgrmg8kLM5g0NO7cffgP6OeSHrYmk+gWiXD2zT8YWQbBrA/akSzPoNp5P0k41ZVdpz1zlX/MUzeRxDhCCrIsIvPyEirNSrgwKaHchFJyUyL5GQkVHSG4FqalAdaLEGS5ao72gszFYBsCL9sYvEctkSjqTwyMID5qh9iQKGZLHjdmUsTXOGZLVZmEkD+eLcsoJ3XIqbxsmeKXFvKG41nZiOvNMwXZMluUrfmScrRUkbFyRaZR8Hk03RL8rKJu1vm9/nhUGUE9i2dSqHO90jfYr+12xcrdZNXua2TlHvvIyr32Va7a+wBZufeBqLP7SHL5agn1DEo1lpGCxCSLOqYs1yE0NqTAsEAeJMmJJK4UUajSQzpBloDmN+uY9k8U5ApSryIPqzwQcFzC9RmJQCqNhOIQsnjg2lrpGTxQ0kMHSrIf7N1fGU/vCUGzD4I6P/eZMmo4jhA4O8fGw9057dA6GQSv1czUI/1pGpm7TYngr1mPufKFxLG+ICHGljDXegc8YNVj+6fK66Dg32xTVHnNnZEcbEOw1TGI+kKYXxMW65KpT0r8GLJvUkfGHnrdTYD0Nycl2XeRrInasHgDax3cUa+zZGbyKFuLSiUxKKnV+8nwfofJioOeIMsOOEyG9jlQ+vfcQ9mzcplkBgYkwW92p/okFUtJAv1iNIyCD5WVWsfZV9r4mThCzz+NS1DvejgDpsPktXlmqcCPflpX8/VLDGQJdauIOlZEk0UdUmGfQn8epFqEsA/h35Kf+VPqMwDPOK76o05yAsCUCfs2liBbIsit/RD+edJ/rGeZxDIQ/pMZCcdQx8JRJSKqNGmEhlu/NB2a2F0Mk3fNsFy5KvGv+Yd8RLzcs8nFk1E1xI+9X7XzxNu60F+jOraw4P0wXsi+iZZDC+rb72nmdRd0Mzdedndv/Db5MT8Clp3uFryvhWA+72po37WToB/aZ6HtmdeN0AZZqUxmNpNi8g35ZxTcxJ8WdZEEjsyCGd2xgXHyDW2yhPYJVop5KXEXGl9DtSzmZiWXndHdadyRSnKPAvu0CHfZccC1k9guH7QhzSEtNOlNdHc3P1vovF7Yr4c1EH2Xhk61Cbqhoul19i03psqhOgXuo5mamlrZhPFDPWlz3xrMth7EOljBs5Ydq9mW3O6Xg/Gl5VcnguHsKFpe7LxfC2Ou/zQx+caHiBl8OJhBiBloBOHyuZPWNqDfNjqaVRtaftsH3DbI+jD/A6AF567llmo3Eq1r496Zz4WLx/YiGOdgelr+UTX2Lvxu7jSfVPjHAMpOApiJAJjbqGtHjR6R5cqBqJmVRSdNorPmd5P180kQlOkmFo3qu6FJCqMktzUn05KGkJ/OpHWCgExn+I3XtE4akDzTQQfF7MAD6TODYBPfoL4bnTCKK/x1ptnYuYeWnuFRMa+0UOhXwV8fKG422RH36EAQ91CvgitjxsxxtINoDqzRN+h5CxGusCLvoOqqP0m7ELe8Iq3RBAaRGDgO7ibp5RD+Vx+k7Fu9v/SugNnwEISaHoml+I4sw9s2YpGo5j8nAcjBTAaDeDcQRHyg5woqV7WZCLO5L4SS50op5FqQqg52LfGv1EQ385Z5afMRZhWQj2FHunB3ugmFtkkF6JuTDTSzbmlntFSpcTBuzF871LnRWpgrYz73j6YIFr+2tzJGAdKUOYa/phmFOggvYIjvpFcg/JemJJyHUJodFZkZE8mNSyg/1SIEfylM6QRAw04AhDjrYtsXSWGM24RRa5QUd1TYQL6qEIz6R1IwUTPWX8SnijLkd9nLlZAUyzzRGwJ2sSo5rvzPlmRkmp9i5OcXZ2X9JDiTlQ3ZnHJ9Li/rC0XZUijLWKEi45DIJ0tlmalUJY82QEJskjISX0PdrXPlPo42nU5CuO6VTP+A9AwMK/uXrZLBlbtJ34rVkhxcLo10n5QiCZmth2Wy2FCOF+oyCc4UkU3FkGSRjflSQ18RKpN2t0mlwnbGtCNncL+uliM/dNW2vFXZqG1FPs1KNFSDQBmXWKJXV5YTGb5/DWa40gymIZQl+cnDXrS/PrDH7kigcAa/SRYrf1Q1Giqujjah17bfYZloBKmHlb029iwjTohCENWJAGNOh63xBMue5ASQGfwyJNOvWZog1cz0Zyh3tikaGlul1lFTUQHXkmnGOmVIe3NNwR9dEvSGDXZP2q+QUeh1EM6uwoRmwoY7noBP5lEmlTgE+lX7yIr9j5CV+z5Wlu+xrwwu2x11AmXQl1Em0/wSkh0jMarVAur/uNSKI3hGzChNj8O40YEB4+r6UfPAsdTnAew02SaPKChwmzFptu3jOQShn88h/a6/rvgbwd9945+r/lVd+afAz9dd7AQAtxXzGmR/r2dkVPksMJMA+olRlh/iwrM8yFCiTyIZfvJvWKJ61oER/pmZfG4aMv8Rd0aefTAnncD5wPRrHgTAslsc7f16j7mPV05lhFh9lLg2euhgr2cwoKyMP6bczCS8EczaJwfmEj9Wz7Kz4Vk03QTMgmjZzbXX4nYMWGv8lcZuW2AQJpwWWiEifk19AHMMgnB3LORoHruAcStvHkbQTLf9INqGnpcBfRBzcobp5B8Mg6RXuvqv4yM++9isuQMHY0m0U7Kcz0mBwn52WgqzU5KfmZTs9ITkslPafuGDkp/bTSQz0pPpa34dbGfAuHh4eHh4eHh4eHh4eHh4eDzCsegJAM6kdUdD/5x+RzBnJtpCzeYPeCewK/zcXtg42PS59LfnBVRnru5pp5cGZlLIgBZBuy5wfrfCoGpmmt0MPGe53OoEpyO7zSgS2whqCeHium200rUwurkxRvyxds1ka0bMpc17Vajip3nLvGi5WGhG1Nk4fx1c+oJsmVMNst3/oPvFw8ygmxi1+/dgoT2NrTR0y79uWRq8j3/W1JWiRUi3U0WjMYnHEhKPx3WVntvX9T1dkNtSdXWyxtWvqs4Ms/PUg6SiYaU7+Zv38gBAvu+fSmf08Jd4MiXRWFxpVv8Z2Vbc3Iq/roZ16IM05oH7kAiTFvinGvzQXa1mV4BK5nTzUsGs+sCOKz/8vn2J17oS1HoHlCtBZhcAw3P+MyzjtdYDrv5zlYf5owwb8l3XaFQZCsfgLgGzXommhiUxuLuklu0tqeVrJTm8hzI+sFzi/YMS5rfiNT8WD5Y/V3NiMe6oSEomnpK+JMKmN6bhUKN5wvfam+/tga2VTLZtS9oxsaDmrfsLIQ/wh1KXKtyT3AVAcr3Semmo1/obMDdmAQNVCGNnjJuGFuaq3awFkz6uvDkX6kUXEsGuoNNOdc2wqeeKY1mp7/2XsxIuTEkkO6kMZfkKwKQ08tNSz88qG/kZqRd4mB2uSzwHgAeOmVV8ExKIgtEdNs16asLjrgq+elLlqqQjd1uw7vF2ukdL44sCfM/dvOseRn0VKVYbkivXJVuqyUyRBwdWZLpQlqm8Za6sJ8+PzhZly0xBNk+DULfiejQHc3Ac7iZLVZmuVGUWbXsW8cmjrMsIts4lY7RlMhxPSjSZkXi6VyKpjNTQR+TRBmYqDZko1pXjBe4CEBkrhGSsKNCHYN5AnOoyDfsZy2ypIXncx9cEeCheTfjN/x6kNySVMld8pqRU3iT16ihSnZWIVPQQxHgshL6J/UzIRUv7G35FJJ5AO0sMCE/856FsIR6wyFV3UvMaud1Wx1p6V0f1D+k35UYL2qmDJs35EFz1N3Sr/GqHfHM7q8zOI/aV6CdR7uYrJ3ye0K25hSWrzRQwOwd4P/1R71o0LvGnNvpP6K0tR0q6ap5BgnCjaL9ROHQH/pmVXriFKhGQ5sjIKPrrGPpqMjW4TJbtua/sccDjZLf9DpXBVXtKT9+QpFNx9OvIf/Y7YFh3GbGf5dbdrZKdWid5sJofQdvhQZkg8oK1V+OO4Bhn3IVgeYGIBEloclw+2nzWrf4gD+CsgTx4kaxYlgN6vUa/Xy5LtYy2pLR6fd/fkav/tr9nX488ZPdXQ53myn84iXoERjNDEtHV/0GJpVDHUO954KHZ1oxoO+pfMD1M6VyY57ajcdbtWd4JvUPdMZ+c/+Y+c7u5NnXYkGnijgZWDbNbDc8HPq80rxl/QwPnn7vuBnNfp7ttxX8x6WMcSfrr9N24MLqEY6O6UAwYvfmi6Ozm2tPA1IH5YO5bwMF2IOiN9iFLBfWXP44BsO5wrMD2QZVb0vBv6nqHW0B9sD/B+FLP/ojjw0Sch3qzB0Afy10AaLskv0pT1C/S5M1XaXIzks/OSAnXfJZyRw0ZQ9tMpXsk0zuAfv8hswOADc5UUFWZcTtQSO4e50cT1C6GjzSg5mjSbH7OyZcOwIX+LYSgrdHzF7QPfn3Aa1gcbMHYDgaalT5QsYmOywcJwVQ4tMwWzCNrtYATwDRv5n6wITOMVlnY/NJBD4l8g964p+dBtgbC5qEDLWD0XXIwYKRbiCnMcZCMh7bTBwXCdiKUNnbaL55BdF63Y657h25+bS/mi4vJO5OfzferOvKzeQ1VBygYTgsG3dQrQ1GMA8FoHB0qBHYM7jOZPunhp7U4GEwklXHYc0JAD3Bp3a2DTbe1SycAlPArwa1aSSVP+qfg7z4FxQEIk6ACtpaje/fVlKmhGZB1I+/VbcMkUmQme6h3lny4VCD0U/DHAyU7KxW+RwbhSoV91CPzKTwS1wiP1E+mKVHHzKkBSjMZYNheFggXYWvOIl/4CoB7L7QRgRAS5/bRlRD+10gawn962Z6SHFwp8d4+ZSQdFR2d7yAYXiIaUw6k0rKsJyF9CZYJ/FSiXkDVsT7SRIZBntRLaj6RSJdOECBz9RN4TGcro21oVDmQD0CtjLmSinXAIrHFolQXdEINrpp669AFo0ZGa1RYuDZEN85OEQygk7CjsKx1g92Ppgc2loT6x58geG23HKPy6JZ+yU1LCOR7/w0I+TV+uq6UA/PKqjIHciuy/bwYsxVhUzxUEZFfB1IyPKPqH6OKMjBfmgFV8GG7MG3DuLZu6Y8lP7tUJZFWqvo6BwToOj8zx7cPeARBCf5C+OYrA/yqACcFJnNlGZ8tydhMQcnJgTEyC+ZhXirLRJmfIKxKDukoIR4kxC+pIM4V1NcKBMcSws2j7cxWINxDoCcnSyEV+kfzIiPglkJDtoIjhZqMQh3LG47jepITF5zEqMeQhl5U1OVoN8sh6ieUpUoBnEKfP4HETCG7csg+Hg4IfX0M1+PKiOQkHmlIAkJ/PAYBjV/UQF/FCQAzvHNCC3NtW0D9bmZyU6Pl4cj2os87bUe0b4GXptzMM4vPK9YFtsE4+z40xLD6YcgeS9sdVQ3L6BhnnogfjSaUcU0b1Cj6U+gT8aQk0VcnqeKaTMBdkoNj9uEJ2qV0EjYBsyA5gGY/n8Ygum9gWIaXr5bVe6yVtfscKAcd9DjlYUc8SQ478slywKGPlRV77Cm9Axhs8/WkGCcSTBUm61WkFQJ3JbdVChN3SX78TilnN6PeFfQrj0qknXlIUGf6JZvGALUPQE3XPhdtgG2BAoJ+brOKNqWEsGC3+fPATUMK/XDDyV4I+mQd/XwddZhUob9iykLHD6jX+v4/yoX9uh78hzLQssVziQfGRpI9+s6/sneZqhEV/vm5Wk74umSwnGz8lRZaieZC0x+AZoM1ZT4tRPyoO+OeZjZsNXd2AIJm361EmtgPsU6ZCQAzWa336z0u3q37TVCtcFs0YbmaqinENemulfSqm/k2uL1otscHDZowQ77moQmlGmAzLx3b4eK8ELuB+d7NvyUDgjVBW40jrvWXbURpZSPjEuiMk4mnLf4mOS7luDCZSqDfQX+VxPiQh4Myu1hBQX01U9soegDbTuugjkNQ93gANcnPV+oCE8aV/KLIzoJRWCIgoporJmsIU6hU53I+mErQ4aDz5vm4E1gCL3YZNE/A+RpIJxZ0RT+6NCje4yo3QT0rvJ6gqvfAkBW64z5euvh1w2LjvL3QuLbRWlh0C9eYOfNu9oa0Mqk0fhu3rU7ACWtGGMcDFeSBOkYw1+FuG5uTBaC5xi9+XHjuIWNgzHnFjocnhBZLRcMiP1FF1ZDfQif5bVB+HoTke91VPuQ1XiaeTWqYrbhsm4y/iWtQZRyDMMKoMWsmo8NNK307j6BfRtv+kO6kTg6onZlF1UkAHpJlP2fJ1epoxAwMkxjoZDL90t87KH09ZL+yN9MrPRg0ppNpO8DEoJSrRhgwcVaXjKNjZuccT3ACgPbuE3925cH+Eab82cZa5dNeXrCfj7zPEv/Gv0C9ws3Cw6LqqBskPyVTRn3R1VU8XHS1nw8c+NUS+kkM3EmUPT8rVVMiThiUIrQWGS7cMUAdEjGfkce62ohRMhlKZDBwXAaBn6v9ayRFtZcnSKcFWa3EbTsMtiQONBMQLMjlfRnZc0WPrBhISCbhBqmMW0PfA3bDE9QC/WPM3YqyEZJhCrVFm49IJ+XWCMwiGORQjVrSvFlWzBP+qWrLA38u15ypYRDODHHosNIoNP0j8ctrWpBqZtLiBAnq1Bnt1Jl1a8vLQd3BFe1NGLBTIyQKdYNsoC/h+/z1Yh6CP4QNvldMIYRnSvAdcNYx9jN6RgZPLQa1DrMOwYsAmQvMME4ENMIIzU0GNKmR0h9Nk8YLbhk31kfjg5I9rOYpCpQ7NJp/DAdkUk1y4aHehHv1WcYBFgR6HgpYqilzhapk82WZhvDPHQMTltxJMFusyGwJKpgtl2QWffFsDWZIcx4sYrBWqDQkVxHlbFlkqiQyXoSgX6zLKLi1UJctxZpszYMQ/MlRTgCUqvCvIQV+6i/Uiwq2EgLm/hDe91U2wkNIZxjxhrDHLwTUpiHcjUqlsB68X6qljUp+jz9Uy6OO8/C5BPoaCP9hM8mI2qrcbiDvSLYD1fPHZi5LxxiqBa610KwR2hPyW4m0ubFDFANXnpXCwzs5GdAs6qA/as5BcVyS6DsGBpfJqtV7Ktes2VfWrtlP1u69n+wN7rP3/rLPWujBtWv3Mdxrb9lrz71lDdQ1e+0D/VrZffUaWb1yd1mxfDdZPrxauWrFHrLXXvtC0D9MHv/4f5Cn/MMxcvTRx8vRx4DHGj71qGPk8COeIGvWrpGhoQFJpXkQIyLJ+gbF1S+2g0puWsrjG6Q6dh8qwBYJQTin4C81OCZN8gyYh4pWDjiwjrOv5eSrji+0bfGdfyP4mxV/K+hD6Ddn0pDmXBoe7FeHsE/Wmif8g+jv66inephpoI/XiRrER/sHRJK//HpFFHkf4yn/ePYpe4dw3QdzI3DoM5YZwfLCTaQRBh1hwHarDW9bMHnQ7TlAs+Az3NSPjmt28tYPwulMilgPTfpYa/n8jfI5rGMAjgeMatjyM+if0Qdp4PzvRrrrZr4Q56I9vIcO2uNldM6MdM8g0pkRrp49ONBi3A6YmLV+DW18GW/WIX3O61PHmC8IuEEcGA+SEwDxRFSF/wwPnOXXoDBG5DlGrJck845f3NCvbrB+og+PoM/kYX/6VRkubnElg10KGp0bF+wsQgMDA42JiQm94OeV5sNLXnKa/Nd/fWyezIWhdgIm4YvFXKcw6TRULxeRVN63yJJvq4xW67JTfejmD6236b11oF4FHesoxGg5mOEgiR08KpQ2FITX2T5ozmiYCkETxhCOggUPPR+2qqWpC5IOOvxrAp6aTo8XXLE2DhkXzj7pgBedozksBRYUABo87McERKXBzw3hYc2ttzzVnAfhGP8MTEfaQuf1zgEp1cxqT6AJgw+ExYLptFqA+eiujfDLLXM86IhPc1qYhyYsjBtSL5kvphxaD5F2GP8Yb14ZezozwijGflGOLuhPFY5ZBtBidMvBQKGSxyCVcYAtFA70Ynov6gwEV55gT0SjcVXNSng7GZYOvKDnrkeCZoxKML5Gx5pn0Ewp2rZxZ0zMveisdNYXppowkw8af1zrFe+jAwfmgdUSbe2wA93ysvO6BZYl3TOt87lxaK8jzbrEOFNI4EQOiQFVWSdXiuquwm2UNFOVBwOi/SKt7IjNKIh5zPCZ52g/OhGQkBgnChIpnRDgKwYEy8GUCwcmLRU2zfibyYp50kJjm3XcBm40MGBdBfn5mEJ2XCY23aNWI/fcJpPr7pVqDmlBwZg7OCyycbEmemgWr1EtI6goPMWfOxtUxUOIiEKNxDBQpBlfd+DDKY64Mm1ceYybb0PH0ssl2b+bpAZWYxAJwb+nB4NIuN35SWsFWwTLpgjhjcjOFGTj+LjcMzIh94zmZNNEUaZgRoGUWaNtCmATpkDqhEszCcAygKVzhLyhHf+0fG3+EKaobQ7CDr0jLlvlxsegat01taqzKt3yj+6aNgAf8FT1RwPRXwZvXhdpwVzZpyIueO3KkHeZuKuWVxpnLW3+23jp/fTcUYG0QIBplKb1it8yD2VHJDTDQ/+yaBdlKUHwr6DPMaKlFS5RqI14n9SSQxLq312iQ7tJbGhYEgN90tObUidrhlNy6LJe2X8wLcv7YpJOQCAMN6QC/+hvjUfmA1kIy7OlhmyBNP3XibzcN12RPLpFXem35cN4m5Vjlh0NEAXYMZ26+2MO+Jwl+Ot0Ns16jxpon8WdBTwozsh7JgwF/YVDdnnUJvGTQFvXAy+hGiemDTM7zecyOfkkEkd+8cMD/AwikUAAPYmwDCTBaEh6QyVJC4T4ag59kPl+fJ0r/YiRdgusG3zmVgsQ5iYg4I2p4E9EGlNog1k8h3eTeOZwCfc8RiSzu0QSy9COB9SNpkKjCBXxDtaBIGytQVjNVKuJmnNLBfVVrjpPo46M6qSEVp3IMvwMonxiki+Zb2RPTU3I2NZNsuWBv8m6e++Ve/+2Xh7YOCrTswUp1Uw5su2wLTI+3CGVSPTKEAT/FSshqK9cBYGd/mJc2tuLNKKPQRq03BgmvGAb5tdLCE7uMJ4ct2hfCjcq8KLP5u4mV8XZf6XQFw0MDsog6mgP/O7hJ1o5II+bZ2g8iT47yde3SPbbjCMsGDTDRf9P1PPTUhx7QHKbb5XS5H3Ik5zGS+Nnn42sA7rqTOEZz2seihoKm0kakyCb04wvfsxXWLjyh3RRD7WB9kHooYs0o3NEhL2Pjj9oxrFb1SSSr3Dqa5w6doM5nDD9vJPXhIalPjEKUakhflEI+vGeYYn1rUCfvULtOAkQTmZQzyn84znF6CqdhqA56wyu8U+/qdE/deLcQQcDE6rR0848+0x+OXTe59C8F3/azzFhSJOZzICKQVK5YuqE7nTDs5w73fhaXw/KPYFnFNNAOr+CuiZMBKixqoEGF3DfGcNW26Jb4y5oNh/ospXmbbvv5udCZvP6CPsut1m07NiHtGD9VMugPgh3zZTZcmpDp3uD+dNAP8w10c2d85MyDd3STWcZ8Npo3f2mNN0vKpKa6iQ2xnil7KxkxzbLA/feJX/6801yK/qxGTyjCE6kocKZtsQHv8J2ALgM8UECxJNxGRoekNWrVsjuq1fJSvRr/ZC1k3HzNShCD0umzEXfePg0XwvAWJMLenwIhHQGEn5hPJlA35SIp+VDH/m4XH31T9S8G2ZmZlQN5tVxxx0n1157reqptrc6Dw8PDw8PDw8PDw8PDw+PRyQ4NdDgTCmx7R0AH4WuNZvgoBMMzRkQYq6b+TDHJQ0CMxZm2sfMyiyIBYIMzoA0Z6LmeGkMOLOongWjQDvnvms4QcdWD/cmWN7IOSKTxzpbWTdbs3iohMYNnDtDRl9hF3YzpmaOyuSHAbXuPuO/swurttNPhuVobLgDwMSLbqsVzmRxwokrxYwXXMCg0Sgh2uaORp2J4spPRN8JS6bSwkksOtcb+GsuAmBKnBn86bTeLjA+jIuJT3tY2zefZWYKbbqMouD7/G4bntkhwa2N1oFzxzy08aBKa8aE0aGx85dQe12FoKqWvEu31BHRaBK/DAv5jLAbNXiCfC6Vp2XT2P2yZYtZcSjWwxKPhiQN63A4LrUItxHBnzC3F/WqG1Y/lhVXbPneEWfuI7gnyi1FEfNddkI/R8KVJZS1W4XmH2fym6tomnamizOTdMtrV2fNLhCCaeFhR4g4VNZErk3QvLUuSfMwqhqrj8uZYB51wpVrp9odjJNNg6UDw2hdz+eHiUfzXS/doWO2OPMzSgRfr+DOgAq3OetWelyzTNl32lUVruho+MxTrqjwcCk0DqrcEcCyCLpr5rvVM34urvQDV6pfCFreuAfVQLekcxWkUitLqTgjuckt6mZ20wMyvv5+KYyPSTk7I7ViQVeVuMLJWWdXDKwP5qAs1g+zZVIPN0Rd4bufBFf/OWsdjcEeaWIdC5HoC8I8iKxnubrT1f/B1ZLg96Mz/MQfOoklnm7mN/2rFZP31WJJZpC2rdMzcv94Tu7aOC33bp7W97u5tdZ1v1xxJDlzj8JGDkSk0uDWOxjSHWHzgxmjf/baGTvwmnYsMlNudA1A78qRRdhZjsYq0M4Ada+X1g+gaR10x/DoEP9MEsvfmAWBOm919IzuSF2lc35p2qzKRJDMj0peP+dHhHJj0shuRQUaMwf+oT1UkUc1BKhPALcDKBSXemxAGullEhrYTWLDu0l8mAc/cgdAWt2sGUiYHQBDaVnWG5d0Ev0T6hpfJeDnNmul1g6A6WJVNs+W5Pbxgtw/VdFv+JeRoirjCLCv0RV/fkJPTQDYafcEd25XGwxbv8golyft1dC6Rb4wR/R74bjkKx703QYpCMrA5mEMYcToFu2E7cZYWUe4hJX+oOlIHBFjfrnjLuIR9OHxsAylo7ICHI7VpDdUkzgYwrOWaNTz+K3AC5ixYSOPGrUcymdSKsVNqO/r1J1UN6KPmZV0Zg3a2hMl0vs4CfXsIZHEcsStx7hhijRCVAJ1oFVLFKZGMJ9grgk3JvrL9kLUuANgSqS0FeU2AxuuzHOlfkB3qLkdAJNTkzIyslW2blwnm++/X9Y/sEUeWL9ZRidnJG9XaLmuXcdzJJlIy+DQ/2fvT580zdLzPuzOzHd/c8/K2rt6mZ6ZnhkMQICAKFIUSJAUCYq0aFMWZVOSDduKsBQO/QH84KA+OATZYdO0P1ifGY6Q+UGkLNLiIgDchSEJEtvMdE/39N5d1bVm5b4vvn7Xfc77PpmVVV29AGAg8s683rNv97nP+pznPFfi2tUX45VXviK8Ejdu3IiF+TzBwJFZThzB53ziTX5ynPG78qJ8Io7cq9+UP5dB5PtLCENBRPSz7W6nPN0f+J4A381Cn+w+WH4YGzn5xEknVVplF109Bw6O9zZtPnr8cWx/8mZsPXgj9rcfkFhMaOyelMcqC84LRwi4FJXXM4R8TYN4i7yIGLPzVBLjDpf+5fijH7G+lJETAJRFxLws/YvpnKg4VOnLyQoFUR+HOycANJ8on5rkBIBs0k+Z95lffDayP+OTWt3Zy9GaWY7OcNHund4gJpngVZ4WXqQMVUOa+StsNqX/4qeSjfzIlTAGrSP9jZxNI82peCuN+i25wj/MjM17+9mX7Il/nAKAZ7wzPT0cRpcnrY5W/ht5G+uS6FefsCW5qmnQuBY/Hzm2UV7O5mRM6eVZ7k+6NceYU1Tsm86nSyWS4+nQZ+KyO3Y1rqZ71StW98eC//k5E89ZeiLdMRFTSc2/ULMdQWSjzvssI7ZL/2fNEG0kY0bJuJjXcXpoT3OKjQf34v0fvhm/8qu/Hq9/8HFs7GXb8XyRNiZ9NidkSm1faRANJyShgcbAK5eX48Y19XGXL8elhcUYqk+rr4dCzA19AkC8ou37VV5e6ZEMO2clv1OSX8Jxl8lf+sv/r/i7v/BLtj+PnucEAC6fcQPgPKIRSyGnrtxxgk+lZ3g5LUjZsX8ROh2fzM+MrvpthKFSyEMNh9PIyKDTDIPQoU8BZPD24FQ6bsrDd/Y5qsRi0A1UQDCr0FayToMS0VXBbVINY719IcgKpTrAehQGxcmou/cgV9OQ/zIQ4JfxxotHBlvni8ZBGnvOs/1pMMkGxwZAP7psADC+ud1kvGf5bfva6K1UXnw6PRkX+RmHP+2ejff5CcY0eFhU3p8nDYazjJ+JRq3nTG98LBf51K+yxASFY+AK5M4BIs7sKEhHZgYqp8lwnPllMT8xwSAvPmuQPz5USkp/a/t2vPn29+L737tjfxu7mnR2NHn0ZKgfR+oMeoqCW9c1i7Gf2dk5LVKPZDcZXU10ul3ebef9dDoNNgzymKOPcmtRl8e8QdkgQF/KlgtUOqU85sqkaEKTV094sfd79CKMbGBQLy6n+CU7OOhCi5icc7Q039lNqvw+j5r1iv5JOThNuDcX1FCN/9PCVnJdAck6Ry/rZgB0yCKFuxUEL/7Rq7w56Sry6HRKHpCFwlcvEgDHPou/cX5tkWEK0gvq2AxRnJrHap3vU6v6TxQ//FUY8nWoSSQXRNnP9lbsrq3G1sq9WLv/cazd/Th2Vh7E0S4Xi6X8QoiuZViYUl7bki9koq1J8CRnmEXe0Oh0BDY4VL62JlTtXkz15jSBXI7+/A37Gyxe1WRSi//+MFo9vhs9LseXSYXzqpN8TWNTZX20vhVvf/I4fuOdu/HDe+s+sscRWftTYX2UXG2c43bI8b74lovL9OPj5YXXNX5yj1m/xQRJlXFcR8i2LU7VWy5IKqUOd8MmBymaTMFaLKt9IfJlK7nVvI1DJBFrMxj+gPv06hUepCbLRb9EH7e/LXnRAg+XzftxsnE3TtYfxvHOptsC30tH3pAGvyOOv8lenLTn4mSwHBML16JzCXD/w2wM6ysAc7341tJ0eQWgG8Me926oDCf72abKBgDv3a/u7cedjf34/sOd+HD1MDhxyaV7LGqgSeWDTQAvqxtFhzdWx4Usv2lT3RlRx/yRpfhCUWootcqywTHmMakRqNYZLo5Hbdj9IXbw156KIjM8Z6ODll83ANoqd1cWi4N2XJvpxNX+RCy0J6LPRhu7pJD4Qqpl9Ne/+MP33vfX4mD349jfecvejvbekZ/70etfi97MT0V77sdjcviCXwGYmsrNFzdsZSjzl/lKqmqSZVekXEsmyEembVtWlVBjA+DwcE1coH9Tvce8Jq0nsb2zZW+P1d88fHA/7n/yYTy4czvu3H4Q739wO+4+fBSbZYF2pL6l052NK1dvxde+9iPCa/Hyyy/HdS3+lxYXo99nYxx+0XeWvhIZMNQ3k7ciEzWfrp8zcFmKN9vBZ8XJ+Me74K6rGg2EGYhtZp3IXYZYwOsqh1v5yuze/bdj6/YbsfP4XS0W1sQjce4I2WFehwSJWHAy5mocmJjiqygCY4IiJi81Y/6yDIv/Y/Xb9N0aY/ISMMaYugFAHcisIGxijjcAZOAVAO9sZl7VlHP8koGjylXiZUpVxhMeBihPU93paM8uR3dOC/8ZyQ3f++/l5pG/WiP5dVN3FPrJ/2phyjnh2Axl+WoJk9KKH+qmjJWoNWwJc5ZKqxCNY3PdGza5/GzQ72kcgHbFP47/k0a/bAB0NK7RXOHIaAOAPIzkKLNgfknTsC6kcCW9SkVEvhBlXkp+zqHKy2fReX6q3RMusj/r3SU6Zfekn9OEIzU35sA4D/BOMaphpRWxF94Jp/iKe7UowVOpcWVoe7MqHZHK4LgbaY50xa72D0+a0ae9NwgtYVgWf5IlXqXc39yI9Yd34703fxC/8mu/Hq9/eCe2mhsAak+0NRoUY8IJG7Y4Ssg6pf+aW5zz8f+bHP9fXo656enoa16ec8OcE+aaiw5HPFI7P2R+qXbvtTnxZ7aU3/xa1dRkO/7S//O/il/4xb+fDufQb+MGQCVFVxj4aZSVWAzPIvfMWWmfRs2CPpOUx6bPU8JYiLjG1k96yDDV/my6mBF8qeTfHXURGnaMvKurKYUkh0onlrOCClmnga/p3iTsxvbS07mXnhrrkRuq4iXuBAM8+VOeGhsAXJDkDQANDCwC6QTJ94kmI/UJeG4AoOMJ4CC67M5r8lInQVCzDGOSHVGccir5+xRqxpdlyjw3Kf181q4Y/o3jqu2Ahkd05pWSYxmAEynA5dOUYXiX2I3YE0Llo/De7yYWPWomRyyyo8GLWpogiPtKY1d1wIRYnNeEYG/vfrz73g/il//RP7W/D+9sKDXev6ajaMexBrMOkwIm0qQpYkI6Mz3jd597PT5F14semwBcTKeFGrcpQ1xW50/dqTPxxXVsEmhhB9gcgNgMaHkRKMjOT0RY9NFxKW0ubILyNEFuZ2RzVemkoah1CcXiFA42+Vf5ch4169z10DCfpereBFTjr2borFsl7F0/guVA8EYdEyyRL2cST5mU+YJFzMXfiBy3IBWtn+Krjr0A9O5uqSO702bS3Mxnzd+TfkiK/CVXK/nJtUg1IN47UY1FuXCpTbIlLxNMhnY3YmvtXqx+/F48+PCdWLt3O452tyVvOSFnkk9yvlDMciawSaT2zZN/yKcaJE9sAEwygeaeg/589KavavGfT/2h/vxStIcDX2RT34X7raTKlYP9o9je3IxPVh7Hb753L379/Ufx/n1uVM964vN9XH6oipRMMmBP+ATAgSUz/bApQmTYJHelL7LRJNWQeV5qTJA79WGLwnyRkhBq3ft3VL8jktY+pNZU7N7wUslWxZOb1Rlyjqo9+ZaBkmFPCzQhS+XPVvBE/JjY2xlvAGjxf7xxT2puALhNYK98kVem7fY31csTAP2lmJi/Gq3la9G9xAmAmZiezg2AVxaG8Y2l6fjKwiCulA0Axhg2AA5pU2VRuLmzF6u7e3F7Yz+++3A3Plw7ij0m9ipo9p1KV+2S55lMtSgbVJrBKaplzXEs9fjOUCUAiiw9Ac+oXC63GftKf+4F7KV4ghNK1DwtVqP6bJiBln4aLTVxK80AtaX+cnEwFddn+/HCTDuW+60YdiejTcKQ+h1G/vHkWjnwph5fW7gX+1t5v8fB9utxcvhutLvz0Z/5CS3ifiKmpm9pUbekyWVOQNnk8uaPc4tSMlgzWqiWNZ+CuaYN2zLOQEfbcbIv+di/pwX/unzx7uqyomID4Di2kRPR6upqPHpwPx7evS3cjU/u3o/3Pvgw7j587A0dqDs9H5evvhRf//qPxre+9WPx0lduxZUrV2J+bk6L/3zqD5FL+jKyDZwf/WTObPJv5Xf1Z9g19SZ7TGA3atIqbrN5W1tZLwNuRyrf4f52HKx9YuutO98Xfhj767fVNHj/X2lrfsSlo0zQId7dZQOAp+hsAExy2k9jqfPpiFOoebpPWzg+2tP4wgaA5gOeI7Kwr37YCFCp1RbqCQAvXlj4g9EcTUaPFemPsQqXlOYSlwp33FbbZPE/sxi9uRvRnV2KznDWn7mcKPch5BiGxqZUq75Q6mDWaTvKCGWuiuuoIqgn4q5qZfb5lLmGxjoqhflqMah+jrwJzMXI0J7Ga06JMYYOtfj3U1e3BXzrr+aFPDQqf5TvUV5JKjk41o/9Pzvnz0FKJ2Mbp9ekmp9Po/R22m8NirSdIjmcjdZ5eMLbGYsniJhP130S5pS3jCLryn+n2fdkUNGz0h25KQ7riznLWMuFWvw1aDQOyA09XsiTf6UU59wA2N9TP7se6w/uxrtvvhG/8qu/EW98fCe299MT8z8+0+nujLZP4Ml8cMgDn8FM3oe0dOVSXNfi/+ZV7jVZ0tinORMP4DS/AhAymvlVPtReWTc01w61LLSTPCkwGf/3/8d/Fb/wS7mYP49+B+4AKNx7DrLP5/f+5VFJuFZ2rfCkscHCIXM2zdOoAmMybxvuMo+PIBaiAvBnv/qxc/rPDln6EoR0s9KLxXnUyHj1n2GcQHU6RWM/TyOaD42CcUS58gCCgMvC4UYFsB359lPs5gKo0PnpyC6Di3A/z8+z6Vn5f4bTM+hsoHG+aDS5I0cTyYU9XT2DqwdYN1COmB3kxXAssHw0nCfEY9SGXEGnkR0HC+fsAFhUZ/x+7lTqgU+HzMW1Ky/EjSszRkuThI2V/Vh9vB8rjzdj5RFPWR7FvXsP4u6de8Yn6qB++Obb8dH7H8f7734Yb7/1Tvzgjbfije+/Ga9/7/X43ve+Z3z3u9+V+t34Pvj+94Tvx+uvvx5vqKN764dvGm+/88N47/134/0P34sPb38QH3/yUXxy707cf3g3Hj2+rw5mxdje2vCgyyWSfIrLlwMKtf0AFUc4ze9mx/RlkuXzcwjEOD/Kseo9FwUqS4E7X9UXkzk+G+hP+3GEtAE/HZd9qy0zFw7Jr8Oo06aOa0ffLHvN77NBO0s07W3FCKTJjypA+gMNRCxuZS445vgFR/anZ2Nm+UYsvfy1WHr1tZh96ZXoXb8Z7cVLxtRwRuLXUbyaHDolJo4e3sSR8ue8F95qcqtZo+K97Fv++ws3ojN3yWgNprUI4YkXcv1bT6RC6+l2pmJm0Isr88N49fpCfOXqbFzSQktrK4ONkikmgV6S6U8F5cguwzBsAmJA8hatUfg9MhcUTSoNd35GpjQ340sauycp/Nlxo1L1Wpyrr6f4Fsml+E8/1ScWBZist9bkMtqtyFlliBg7weNrGMzsGRmWWk+LVECErvGMJnzY4iw/dA0cp/ca0+WVq9xoaznhVn/BpN5xoOAHSr92tz9HIDyd6HnST40jaRyTIGdgkoWTI20bqwqRn6YNgXKJXr8mwVBI1hk7R2DzwjiKPfWPYPfgKHb2D2Nr7zB2DjRuqM88po/huHnBlNprvloD1I46/ZjQYm2yNxeT3StapGmRL7S6N+RvQdlhsZ9bDRMnkmYXquaVvEtBRam/lCcdPhNlCPoB+ngmownkooIqypM0MuOmULxO1NdCbHn5pvH1r/5E/OTv/TfjJ3/q98U3v/VavPDCC7F0aSmmp4f5mSwFq/DDahXLKmbpebVtqq2WLHARMcf11d1q3PQaexQOlC7cWbFa61yqZaDoR4CwFGBRjvvqDw+4sHLT2N98HIfbW+WTe+op9zXGgwMtHrRoz2/sy40n+6P+m/6Ufrk+8efUX+LkkJOWfO+fjQBeA5AfyY1PpBmqLyPNbFDbLDkzSn16/qaMk28Kd0LbVDumPavW/DfJhYTtQUwN5vypvzaX/0k/1RvKnlcVVId+0KBwyZ1CTQZVOs9uTCPXp3gZ1cWnEvlPZKW4gEaW+0g817xLPAN+/YNGKcr5lXye18c6ntN0ji9RTe/LIbeR5y77p9M5xRhl+fPm+tw4z1DKR0WlolcE1I3nvz7WfqD2wQnKAh6myM0PVzwvpqERJvVPAn9lHi2z21UB7h63SpoVmY2xvkmy9e+IijG9ljgsR8hXypLHLSO9057SPhUqlfkeX4kCg/7Ap0/4rHS3XAY9OhWqzqieBsp4TiPnW7gncvGf9vbyBSlbxe8Iwfpk8JdFzbhqhT+BkuaTGAuZO2qpVcBwr/oUPkGC6ONXssuOvQl1Uq4c8iPgp2jHduiL1sbMx2lSV3fWSoSVcY5jup0TVwYY2VchGsPWSfanckvoybtDODwanOEFT6wFDULn0Xl5OxXJZyDiGseH/qzd56OzwceL86zzdIY3peGdmuCURiuMcqYwdGaHWogdFKAHdfHPbnzuzgukhZ3DyB5eMmDrz5/TOmrHzPBSvPTydWNuuhcHmjTuHZ7EvjrO/f292OW20N094cDYk/v+3kHs7u5rYb4bm+vbsfp4PVYe8k7mg/jkk0+MO7dvx0cffhTvv/9+vPPDt+PNN38Qr7/OxsBvxG/8ZuI3v/ub8T02B954Pd4Q3vrB6/H2D38QH7z7Vtz+8F0f7wQrD+8pnTV/as78K/xwFyZD9pWVn6cJ/p1HX7RuKzXjf1pakOvjbJqq4xHoKlGp+7IJwPe2WeQ3kXa4yU9d+E9oYk64gtwISNk5S9g17ccyWWTmHLYoRPk78cJ/Uu1ygiPDxwmOk/IKw6Hsj1SGST5peO2FWHjlGzH/ymsx/+KrxuzVF2Iwr8lgTwsNZtJTkscJ4qL0GtRIw4Zj8WAq2t3Z6M5c8+J/sHgtunNMIvmMlCaRXZ54lQz+NhKca3e7vvH56qW5+Oq1+Xj50iBmtPoH3Dyv2nZ1qjCqG5XJRRLvCjCbsEefXfqTQJHn/DtlLSIn43rEnpYxUqVJoM9Q/KauQacsGoZm9DVgcU5t/jUsDDYWDRmRGJPtSz4oj3jjBbohO+qRjRwWBV7sS51SHLIHNAuHUXROU6rjFm9JB+SPSj4heeavUW6LuxcpyFfmirtm3B3KlL7yF0JHWhB1NaqvEdmH4T+0mR2rzpfUirSsv7KT/wyJehr8OE1pna5RIhpB/AEqg4qq9Z7KK+T3nVmc5OLQC0SgBC1iZJDVqsca9R30GyyuMasv4UsbE+1eTHZmtdBdNtrdK1rwXtKkclYL3r7qRn0QGwHOA7IMBwuVArh81lcaFcSm8ynda7iqUl+c7vIffV3t33DUGMZC1WVU2O5wOq5cuxVf+/qPGT/xE38gfvz3/FS8+uqrceUKN2PP+Ggsr4YoCtfXuM5O5666kc4I+kGMnpeIT12r6kaQofLlFG+kz3qWR8rDBsDOZgH3qWzFiRb9x/ucDlD9+tN7pczAGwCUnlaf8u85FfMnP+0v4LN+iptv+PNKzInkJBf54rniM+oGgPVkXPqMTuVQ7FaxJiWlLQe3MxWATWC3aTZthYl2P1r9WT/9b88uREv95VRf8qN++0Rt3f2aYS6IKpexSOSIUO2fQTVI/nxmMvtHlZMWyPWo37ReZRUP8nO2zLGA+ER/joxaoOxZwfmr4VLfpNPxJio1tF+ILNeFMf79fKx5gpp5hTCV0jT0n4Uov36fGjBjPfvXDMQmFidaeEB2oDkrT9brZ2OReb9Oqfls3r3EPBkV2T+L4ibUubMF/lQGURN2l/1ZnpylcR1n3vlzHNgXmco0n4yn1p3nEeXPr311+FZ/1xgMBl7893q90ZP/XMir/RDOkF4ymnYJj7P8VXfB8mKzk//C9Ckt94Iu6IIu6IIu6IIu6IIu6IIu6IIu6IJ+N9CXuwHgDZInd0k+jeoOzGkUx89INXxT/yzUHaX6pK2a/Y6vd6UEnpwd8ZSWIyz73sXKnSx2sDimVXZkvR1bTgWg+qjXceQ3ivPionQbp+/t5apvkrdehaZ19VfRJLzbPvNR4zdw8l+hohnvPuV2UvNJY1Ka8W8Fazvxw44cx624qKZuR408mMbxJJ01/6tEtdyAneSRXrxMpL4Sx3c46t0ux3x8qZ7sQOVnpcpjdvTSD093pkZxHx7uegc0o2fXj4cNB7GLjEU7Li1dM4bDrvi9GXt7G7Gzsxm7e5uxs78de8ijZBPwhIn8Q2TDaetPpVF5ju0OeG1hb3c3tre2Y319LVYePoy7n3wSH374Ubz3/vvGO++8Fz986514+60fxts/eDPefv2NeOf178e7b7weH771g/j4nbeMBx+/HxsrD2N3Z8vtBMr0qjyU/Lhkn48yrvOp8vcsnWd3lmo9N5FU4yywoh92ZQuQAZ72j6B6dd3ytI4nd+zayp/DlB1d7+qWeGu+K6p7xVnKLPB7mvykZlJ1rDCg+JSD9EJ96ouA8Xcy1Y72cD5mL9+KpZtfi+UXv5F46eux+MIrMX3lRnTnFmKKS2xa+bTUP4BdaIWf6s9Eb+5KDBZfiP7idV/41xkOo91T3AJHdH/HSNlsd/u+bOfF5bn4+o25WF7oGp2O6ncKLqgHkz/e2BNTxR8VT3ZZ+6oLaeiaEyf5nEvl551/VN9pITeHM/Rjyro8TaQhPxnEpFpwn1LJuhIPfzaib+A0KZ2igzIUEdhwiugOiqvDVDTJQcoPvUUFvKHOM7VxSGIz/0B5eu+LHtUmfPSDp/n+IyxyqBDKSD6pzH7P0cNT4lc62QZoN604kr1fJ3LYkio/Qk33PHI55b8JwpCTUQRWUDNNyL/4BQ1tE6dIFo5baD5prxjLD/Y5JtcMZR2jTTU7fnRq96H+w0f524J4cSzw5/6DJ+xym+yqjxkaU615jT1c+DcnP3355N1twme5TJlIKianntoGPWnTpFqyRjzS2EY8zGPmyU/XI44ek3bj4PjAx80X1d987Rs/Hr/nJ36f8c1v/Ui89PKtWL686K9FdDvqVyw35xPsk+hkRkm7pN/EZyFXieCn7B7zMw2QHopif4yrB3HMk/o9jXPC4d56HO1zMaPmiJoHnjrSfCg7nuQj7zVecii5pt7dBvxUM+eY/hIGT0J98zf2JU9SKTOo+a1PP+1eofg5SWJI3jhl6D7GJ25QJ+JIsnPc6RsTXPQ3eynac8LMXLQG5em/j/1nuSH3e4LbCX1/6Qvcpu3xebj+Kf4qv5+DVNLyV8wU3Grqx/P45BEhqkzan/3ac+ptKX0DaZVqk86z+/x0lh/Pw8fno/Pzfo79cxcnPWYc1p4hLJPXFf6VsFIHPLn3Ra+8IstcVW2Iky5GkX/8+HWXkUxn2CZGGXAjKPoGwcHRkXpMcneZ7a8J6KwdfsfGegqYtJAlTvOgNon03Cz4KzJms9oQXxrp9fvGQG1rwLf7eWVU46PndpZHPJc2VTAlt9Eagf7e/stc0shwZPPLIFrxl0rJ72T8EwL3mahZec9HzXSflvbYnQqmUunYAR04C1oGLd7pTkEF+/u7WnRta4GzrYUX6lbscrO29Ad7O+X4lqBwfm9LcUmifWQMNYU3MWGzMMqHrC1xmTfXLEA4mDFWKk5Fm8B/IXyO7dPtLPSTev2l0BIyyYve0vDOkoUOvygaddOYne0hgxYbINJXnjqtQqfS/1eIzs9PKaQId28E0TlZTYzLgy86m3qkJxtuVdkQAL5ory1Vei7Y8838vmivDTMNxaZwqo+6eMNOAzfH/A81Aex1Lxv9XldOW7HP+4fb2z5yv7t3GLvIKDeWCr5EkMlEyXfeLlz1bEClHDB5opvkwjff8M+kXYtFJh98fgTwSgEbBFsra7H54FFs3rsf2/fuxfbdO7F15yNfJgfW7n4UO2srytOW06ictSyUv+RrnTQkVV5+Gj3Lz3lutTNu6qv5WVTzk3GOVeDQxFFQNwG8EeCJedb9WaS7pksKUzHOE5EmYcZ/dv4VCnvKf4mDeItZP2YrE/Bj+T9WPo4lk1oCy61Ai4ITLQqYqJMf5LXT0qDUn4vZuasxt3wrceOVWHj567H4la/FzM0Xo7twLSYHc3Es2T3U4g4cafEx0V3UpPGa3G9Gb57bx2XWINfqqh3wnq7QKNrvCIkd/rzY4uxM3Lq6EC9cnTVmBtSHZFR5VMuIfcnokfiCniOz/rKD/ipZBiwCMFnlSnFInKGUF4jSJ7KebOkwxF2Dk1KF5c5/xNOM6ww1rK11gDEIRw+urrygxGr3mob+MJM/57MS/qpfzCw+czEKw06OJF+H4tOB+ojjyTiUnIGjSRYOWnj6FRg2wNgA4BhxiU441PjA10n2wSHjhuIRjo9Y6LNJleCzcEcKy3vxXPznu/adF9pgAn1pkeeQ7GF4A6fLeJocdcN5VFfPoGfFx/0F/rJGgX7MAEJU3qdH+vgSj5SSVbVPxU5/UfsMiV1esMqVh5o/ePxV3BVq28cT03IVTvri25RkGdki7gqlWZL9/JR8z/ika8qJrFwW/p0/yiuo7B6PNL7MLl2Ll1790fjGt38yvvbaa8aNFy7HwuLQF0UyNtLfZdz6QYidRvIOQgV2Bw2qrHxecrUYmYbbjerLC0fr092qNPUY85HmhYcHmyMcH+4Ue/UpnvtJdRyJzGfNObIszpR0nVaFF/olfQHekY/8k17IhxCZ1wyfUFDZgXTTEO4QbAzDGDh4rDZ63B5EaOEPpuYuR3t+OTqzi1r8zwSXtfKKD/4zp5I9oPzWd5QlmI2yfHlkFvk3dc+khrciciOqPIdj/hMvyDdjqfNfAz6RDBZiWnGofDyLz0pP45LtG9GhfVb8nyftTyXKlMpz0tgjYc4iCQ18rFAaRaY9L+TeC89BSz0JBE4+Zc9eyXV7BmOGpibrVPJq+WRcZw6WC2ecMj5+hVMZpezF3qj0pJ3bnPLs+b/U0cMAQaNcyQl2tBeZ3XdPqj9rl0+NCv2BP0PJBcqj9/3rAyLrK1QGZJVySM0LuOkXxw+XcMtUM+UvSuT5OSkbwTPRYNyn0XnhzyNXxzl+nxcIX128gTRrgcPTfHaoD7jEjUU+71PvxN5uYkfgkzbG9mZsbYENY0d6Q/bAGwLC4V5uAvANcb5v7MWX0szd42ZDGAs/eaRBJNWKHVdwCjmaVM6Sw6P693xeka71di9hNDiMh1YIc/kjDP7xJzPksaQa0cgNPu7vw0ctMNNboUzvPHqK9ZdAmd+KT6MRX0VVj9LEqPzS06nkQJKdDW4pTzkIY658Hte1YH9azEvOuCgv+UVnkjJQwRMxxIBuxLuA6iAmy6S41eLikF50u8oD71+rD53SBHmS27Q0OVc2nBcDWXOc5C3tSC8/XYfKpEzp1U0bgcpzh6Z06aBcYHKieta0IXqagM51puLKTD9uLUzHrcXpuD7bjeVeGMOJg5g42I8TlZENL8tWRtEg8bFRLc9TR59GNY6RfJ8BdJ79WdS6qmYy6vbpDCdGnTR/VQ+/ngl4KNkRGBgq1fCVQZlm2tcdbML7axzu+JGHtLf8Nf4cv9TkLYsKFl8MIizGJUMCl28B7ifw1xvkh0/89fiMZ28YveFcQpPC4fLNmLn+UszeelXqqzFYeiGmZmbjuNs1Troz0Z6+Hp25F6M9dy26s/Ne/E9q8U/S/6oQnOXzhT2Vb2F+Jl5cnjWuzvVj0BYv5M5Fj5JWeitvoFRgdu0jD6hFbzYL9Qk0fqq++uOnVGcSwUaOqTbruzoB+lBSJA23nzOUwewp4xh5LGrRp78Sd3V/KqVb/XU0kh9/IoybzDUBmeAzf8LxhPqaaEmFb1r4R9c4nujLnQsfe5IBqewAwWFloJ5y2lXfs763H2s7u7G6vSt1Lzb3DmOTrzYcHMfm4UnBcWwcHMbWQd7+Xxey/lV85qVtniSX9xw0yeVDLYCqSpN0OkWFzvqt5HoqtpX1KTeCKkCltrvHUTyNIvYy3vDCTI4eh8XT7CjSL175mVDfi2/HTr+ufuroZD/2j3aMHY29O/sTsXPQkj4ENo7xk+k2wW/KRqVqW3Vj9RRVD3YkL2jJoCxQ9GNZlr7ygPy7/5M89KcvxbUXXomXv/r1eOGll+LS1UvGwuJMDKd7+Zk/BaAfgwWMO4TPHk4aMk15BI9t/svsVN67QaN+CjkqFaEMeyM61daJh3hxcAUlGFN5yn8gOQacBvWTSzqAI2UAlMC1jzeIxz+kkfWoiWGBKs1An26eDxR/CdIuYdXi0JE3ssbiP21RE5Un7pfE0Am146l2X/30gvpsLfzBwpV8+s89AHLzHRMeWxhjVB/1r9pRgFMd2fnkesufYvNbSafTKdV0iryo0lh6XnayBTYDoIeDSe5jG3TW/GwiQaVbK6MJ2dv9lN2zaSQDz5mH5/JnP5+lTE2qYRNEdTrJUwaVlrYtqK17PlPnJNQN/UQB3eCorlAF2+Euh1Gbsn/CY2ZeLpnVmJV2JV7nwS1iFNd4ECl2ppHmDGVL8yab+lnfvUHQEpn/SlT4g5SyH/jx7n+/p8W/0BPylDAnnJibKW9TlCHLblhOiVF2lKWUh88xg9zYKJsbNdzTsv0ZCEl8LnoeeXp+Oj+yc4W2aYVeSGHLxvAkstOsk/q8jOXIT/V97FmLsF1NQra2tgo2YnNzPTbAxlqsb64Kqedis4ptYz22N9kEGC/++exN3QDYZfPAizx2iTkVUI51Kf3RURfyxeJLeXWRipqFK0q1SjkbkTtWU3pyWP6tnubD2NeY0l7u1ls7ooyDgQk1cSqeao3JehrGoV+DONSiNgdCuQIC4LOEP01p/7z4bDT2//SwNJzTLWecHvqxXR2QiXZKDdaNt/zhfFSO5406JYFwVfYAT9KRi42NjVhbW7O6I/lDJuoABM+4OIjJOp8EbGuhBlpq8D5C2tICW+j1JqLf6URPbtP9XswMBjEzzCNGXDAC+N4/CzxfoqX81SP/XFDEZpfl0TKpdqE0nS6FUD7Ur6iMudgErYnj6LdOYn7QimsLg7i1PBO3Ls/Hi1fm49ZVMGcszyp99YTcpg5DzEuYBp8LzE7sjM9C54dx/VjNOkr5K2kXwP+m2X6xE8Z1VDfnUrU/qdIITKsyfeyxOy05uGCToP498EgFuNbJ7NM6WsWcqvOnPMsMmBRwBDgnEXxZGh4WPjbA+DapbKqqZOFcKA889VBdKm1j6liDrVTFNalFHKdW/JqCB2K+698zOr3p6PJJv7nlGFy+EbPXXo65a1+J4dK1aM0sJDSZ787fiP7STamXosOlf92O4pvMkvBTQZ6szUnrbzdRA1PddgyHM3Fjcd546dJCLA96WrbmyZd2S7wVI12/DSK/WQz+xHciI0b9o0/zmBxavK5/tiiospNpgCcpvaSfjDqXfWep+huRPZ+OE6tMM83n09gRmXEoyY0X/61WgRb+rWEcd4dx0hmGVhC+jT7aPTF2IMwYE+3pmOrMCtOSo4EWG+qD3A4kArRNYUt9zsruXtzd3IpPNrbirnBP+gcFDze3E1vb8WBjJx6rj9xjnFS+PHEku1l494nWl2zbCRXzUyidkr+nYPtKlRP5e9ot4xjF498C/QDbIwP2qFiA/uomQBOlubqtWy9ZzPbdgMLXL6rQJXEsnM3bfc0ttvc19xBWNX9Z2dyLx1uHsbpzGJu7B7Gjxek+DzjUpwHnjTxIzXIX1XnAnDhN6VoKXE36kQWbvDYXRyra//y5tdiOS1GH6i+uXn85Xnz51bh+80Ysqf3Nzc0YvT4X/pVJu3mVdet4iK8BqPbvLHwr/56bagEICy8VCWPGaCPc/Mi/3NBPv5U3Rh1P9zVuCtz8n0NF1hFIvTJc7ci82pWKlLEzBuV5IyVAv1ghO403HsukJpgv8nAlzekOyBj5y0y6PNLXjSV4Y1X54ATNpNqrP9U6uxz9uWtGV/oWt/6z+J/kdZOyacepn3q7p0HGs/yZ3tMp68k/z0GZ9yTir9Gfk4YcHOsz0h/nrxmXSiTe1yfCUCo4SleFS212RNZmevbbiMzm8/L3LKoJP5M+W5wu69NolHHRU/ydtcVc7Wpxz/oxjRzPcy2BLC+ZiYyn8FJ8YDMpTza2NLedMk4t+oXsOyTBqpNiVcIXd2myX81AXvTThxCv9BUtRZp9CgGfRcXdeR8p/q35zzaZc8RTvCdT/Msq+y3Jm+ZB3PTf5+K/YYHm6rzeVPs6PDodArjwacdPjX1UTuCxtKLa25f9fhFSyhd0QRd0QRd0QRd0QRd0QRd0QRd0QRf0u52eewPAew3eej2N3P1ooLEPCcZHndAncheUHVD2KhWoEJsr9Uh1fULnXZhjxSTv3ul0FHgsZkev2NjNPebJJu8/H/hyOr9vuH8Uu3t7sb2zERsbK7G6uhIrjx/Fg4f3jPsPPol79+/EvXsfxv37H8cD6R/e/yQeP3wQayuPjc2V9dhb34r9zd3Y396J/T0uXtuKA18Esyf9vrGzu+c7AnZ2cd+NvfJeNvcI5OUwoOzY8t4jXK38UEH9ZFIqcMHNH7nBWPyy7SN9/cMufVF2MYKnoMRDGICe+DIW860+5YSFjmVUH+h5Ryd3nf0UVHauVHaySZ/0yNcJO1DsRvHU+CBODneCd/1qnRHMcD2ljEA1P6M0BXL2JBSmFje3umw3DlMiFI3jFOCNdw8zHvzWPNVyZzwZHqVobVeBZX6LGgeg8EfEKaIwpDPKC1AexSLZElRF5pjgjrG9uRWba8jRg1h5eN/f7F95vCa3Pcmt6kuYODyOqRMuFJz20zOOcZ9wbK/DZ0M4tt02OBHQmer4WPPMNEebu3F5qRdXrgxiYaFrDIet6HcnozWlOq5tQfJ3IhxzUuMgcXJYni5MqK6nDmOqday4IwaTUzHbahtz7XYs91pxY1aY78Tl+Z7SnI7Z+cWYXVyOuYVLxsJ0P+ZaJ9FV2d2hTKhc8IUnCEetBG6qlxGPP42QMbxNivctyTc85pUHAanPo9qyPdmLkOz5G8oF9U4OPn+X357NOw04kZP+dsWDBHbIbn6flk/S5Cs8x1J9j8IIClv0fmI0Am2qQHn20yPZ68f5RCB4fj8ptcISzQ9PvgSfuhDfEblxXCodT3tcSqUD4F/RVzmEOJLt457mq9IrcfrJmiArwalmm+JkidIL3xVAG2YnnSd2rTwJ0J2OQX8hBvPL0b/0QgyufSNmb/6oMXPjazG4dDX6c/PRH05Hp1ee/it+kncZmlB/d1IuMvudoLaKP+z3Y2luYLx0ZTZuzQ1jXrLdEW84imehVf7r5X5ImDhXfqsuS4A6JT9G1as6iAL32gfVP9cVbmL8+DUO8UqeQSXHLQv+Ki8Nu4zhPyrb0cpDkYHsK0c+RnlOkD/VM/7Kn58ukzvLmROyqypT6Bon7WEc9+fjeHApYuZyxOzlmJR+qrMYE525OO7JTTjpL0dM47agYH2fKuEUkvOjuMGexuIH2wfx/tp+vP1oJ956sBk/fLQe7zzejA9XNuP2ypbx8cpB3FmLWN1Wt3GgNqRxjXfID/3qgdqX4HHHvC3PUOH3qAxjgs+Unz9o7Ewc1IM4Aq/FTz+Bd9zVt7lReOfnov6DYH2yi3Eq+WooHn/33qkKbpQyixfkNi8DPlY9ywvpKq02MI8USn59KaLdZOHg9HPkjTamsqpf29/dicfrG8ZH9+/HO3dX471723FHfH28tRU7mp9wb1G++gWHyp/Szv63oZKVCpIU0m1sT0ZqvrjIeNLl4J4j+jteB6E2INWDNMaJ+pLhfCxeeTFuXP9qXLl0Q+1P48ZgWuNTz2gzxkne8kmdkxET9COWkW4dt/1pN42/9IuVqldUUDJ6LuGkbijhaZLknrgdZ8br8b54UvFs51NhMqS1UpF54mhPODAmD2Qn++OJA2VCXOB1DY1XrmCrAjIWbfFTPJJff/JR1vDOn2o8SjBFJk3zHb5i5nSC66hCdgpDXhq1iq14QMACGCjecgzspNOKSb7xP3czOgu3ojN3xWgPZ6LD/UQ8lZR0w0X+OLGmjEnuEkdiMndyqGT6K7w+Q24zwllXcgLGpDiVP1DN5P1JMoMaIHWVUfminAlskTvaBgbqkXmw1PQtMMbxLnWWCxvmyvYPqHNDwUu++Mt8pZcR5Fb11f3ZRExZb/CziXF9FndTxvy8NMpvgfOkKIouo3OdnKb0OyZMzdzUP/6fRo71rPuIqQUy24vU0Z/nHW2D+S1AThlJ8xSQ2gLjhu+dYfwYw0fi3QvTnrJ/zCQVhnEc2C99CnHKDGSHnNRTVUq0ASKAUGkDsqt1hGo+oKcf0BxSRre0Epel07KfYTTN8UmEblfz8N4gZvqapwtD9XVdjYn0V8RbxyXMMiRkIDt2kz5fDchyOduyB/JhP5l/Gb8gKZbnoxQ0iQi9o1NOVLvTwP4sxu7uYdFXkSt+KlG+ylT8MxHme6pj5NG2vHyFd/jzZn5uNd9j8W1sCZuxu70WW+srsfH4fjx+dCfu3/0wPr79Qbz/8fvGO++/G2+//3a8+9678eEH78Wdjz6Ke7dvx4M7d+LRvXvG45VHsb625lcFtrgUbXvHrxEc7Gmht8978CfGrhZYu7v5igHHvDn67dcBWIQor8CLCnVSI77ob8zPMTVNVLt/bcmPRc/hHRcLSfjCgAE8qI155qMrDC4l1pouLK/CbHbXuF0/cvcgWPJKuBGKIEpIpzT5ykVm3qcA6oLLR+xcfyWOrFgLcEWWLlHzAtm/cIpX5+A8UsyKO0W7mVaml0RY27kVJo3jxVCAUvTO5an40mw/ZfC2R+RTi0mATHJZH+rOluRGE7SD7a043JG6s5nY3o4jyZJHfQYo+K98tdocl1IHIH1CnaTs2oNuDLTonveiph/Ls8NYnu4ZC/1ODFqT0aIc4v+hcCCZ21cdHQj7WtgmZHae6Xg1WeOdcBb+WtBdGnaNy8SrBf+l2UEsznRjTvEPh3mxSVcT/TZfQRA6yhObB6ylzI0UpuRZ4RUWZs/zUjLXWuXS47QjqPCP+HS0Gye7a3G0vRrHwklRwZHa/okQO6keCvvb63GwtSGeJw5lPtqRKhyovzhUfYAj1c/JznYc7+wYJ6q/Y7XnI+FE/YsqNEJtOzcU9nPDgI2HsnHAhqRvYhYYOPIKrzJhsR5Zhysa1hjcqFuVl7JmeWu7qXChn044C8Thyyb55mypH9qCF+KOR/5cHWM5ruQ88FrAVCvaHQ1ag5noL2jSvnwjFq6/ZMxfvRnDxUW5aaGnCSSvxjSicHkTmX8vzH6HqS3hnJ6eMa4uzsety3OxOM2rMqoH5F/lRnYr1cVhlVsT7YmyNEBtjYOdKWcNKpjPtnwGL3DCL3/4zwBiqNI9BdlVt0IErdnChHNFOqCeCSTKfPFX/euXTSEu9OPd/9YgJjszMTWYj8nhQkxNa4EvtSVzazAb7f6MgZ6LxFr9gYLlhhDdL90A+QV7R61YP2jFw52J+Gj9KN5e2Ys3Hu7E6/e34nvgwY7x9spO3NncjVWNq3wnn8DO4yiv5NGZrzn2ZCrt0rpos9yFGtpnklnVQKVRnKK01689ZR6qW6VmWKpMVZfeC0zSsLCoFjn2ZHtXA0qz7BkV8EZ7om/ZVV/0eHXN+ODuvXj3k4fxzv3H8f7DR/HJ4xW/FrC7x4a8o3HYWoJxPkui2JhpAlbVWmSjfs7KvfNneaJkyh0blQILVjY9AJdXdQdzMbt0ORYvLcfc3HxMa/Hf63XVJ3E5Lq8hMWGn9oiroiZDH1iA3JNu8UMfx7CdvhukcOeReVDg+YTQnFc4XLOCiLkaFUg+R37zkr8KFhbigN1KfsxLrwQS2BK3yTEaKpXzMWrXsiZ+l5UNCi7ILG4pQPoXf+nHx7f9i2TO98zHixynBo+4bFhttTOzGJ3ZZS36F9VGhwabvaPNz8w4P6Kav6pLjJw/B41454g+Dz0Z0PlShO6DHTH1Sb2KbzICFn4+Hj6a443jIezvFsrSna2gL1BhvxVEu1Ce8o/BIZFtOoUw5+zp7zzY79n+VvHWP2yrOvYx8vlUGoV5wqtkxGtQNpbU3m1O/zWlEZEPydmU5sLMvfrDYQx4DUDo9zVX5j6mkoQ3Ul1W8ClEGPcpmRezjbRsV/x8AXqOHDSJRgNKj/QEcHs61Y6ATt0x0QjplUfhy0AiZhssLI9YSOVn9w406Qb7e+UpPNjl/XsW+lIF3tE3NlZjWwv/zbX7sbbCYv6juPPhu/HeW2/EG9//XnzvewWvfz9e/97r8cbrb8Zbb70T7779bnz47gdx+4OP45Pbd4zb927HnQd34t6j+/Fw5WGsrqzExirpaGG3faR8JLjl+ECLfE4DsAngzQA2JjSZOTjgFuQENyA/B7tMyaOs6cozWxnwSZ2eDDkowDMtPDRQkI8DLcLBofRejJeBLwfBNNc6cTpFoprpYEi3CihVfHtScqx0ypcS/LWEPT5Rp/rYzycRB1oIcwdDLoxKJw0Y6KxXPFIzmTKIyc5wPopbNh8040ZQyfrzMKYsx1hNkp/qDXsDQ7EcOWeFoTecfjYf50+THvKeTzMoExsvKi/llrrPxUG7+zGh+mhLpk+4NHJz3fBCVHw7Fp88sXA7KHWjv0PxxsCk+XmrMxEDLfQXhzNaqGtRow7mqjoasNzvxjRPcs0PhRG/2QTYB2zQHCsfwj51JrtDzSL41FT7ZCoGWtCxMOJJP7i2OJQ6iPnZXkwPu0qzHd22FksqNk+B6hNtaFQVsEmwcfQDTwpbPw8hB1KaMMEjvnywcS8O1z8R7sbh2idxVLF6e4RD45PYX7sX++v34mD9vpFh78XRxgOpDWw+iqMGjsHW4zjeTpwIYayoLgt2V4X1ON7fKicMOE2ADFAHyD1tjo0BJvLKu1ALg8yoIqQbbwLVtvosMj9UB/DXC1mhhquwHJX4Uq6yTs4n1RWTJt7T4xOX/enozy/E9OKlxMJi9GdnZM+9ASySST/zMI4/06SNeFPhM44yXzYxDe+qjYCFuel44epcXF3qSZbpa9h44cmEyqD8GufwZiRzTyXXRGkHzfCpr+GrS7aIBhWj+xUbx+GaONYk4EhOfhqOHXXrvyf9Vhf0kOupYTOWLEWYGZcqRrAJAE84fdQZxqRkYGo4rcX/TExOz0QIkzK3h5rYCK2BZEELOy/+NdFxt1jiS9lQWpI5vhywczQZGwcRKxov72wfxodbR/H+5nG8Jz34SH3kA42fm+qbDph86Y9TAJPq/4gR5NO9MZ/4q8vIJlWzS0smKtkhQ5+l5NGTOJ8yfC3jWRpZ2RFPqaRDU8pUSrWZ4mCq8Y1tpFf7Ygxlk31ri3uMduPx2nY82NqJ+8JdjSX3Nh/H452N2NS46y/ECGxEZjxKsdZzKX8pwQjp8yzIW8LtnL5Ec418H10xHNXTVpkWQHZ607MxOz8vzHrDmtNCXnhKQDx2NrMyMihF0ih9lyEz/Khj/qkinKUzWZcY5TyD/td9MPFlOWTreF2eRrAR4YYi1VC5xnMtNnYZqVMWUQ81hh4JbCrSryQIy2kJ+RBQQc7TmA/lKT14d6zB2GBsUMC64TfmRfK2wnMn8seJAfypFQCe/LP4n5rW4n+eJ/5a/POpP7XVyU7bCLXTykjKPOLp7wiRgyT41awE+DCikWO1kwqfqD94ISPwfFnwSTjuuqkbMecKzO88eTj+InSm8p5VUtrPbw+VevLCNdOtaK46MZ6XJftFNaqHEmdGWPxIX62bxGK5xnFeAqeoxNmErBA390Vsuqm90k/YrXqrRPwCcx0/fNHcqK8xsX4FoKt5lOWw5IexSrMO/cqUiWQ8p0iuJd/8liQyDveftrX7F6FGVTw/1Tyfj2yQz4J+3FLRn3q6XzrEuuD3hXp8dm+XJ+5a3G9p0Q000BnbwtZ67Mpuh13vLS08NxM7G3Jbfxwba49i7fH9uHf343j//XfizTd/EG987/vx1utvGe++9V68+84H8e675bvn0r/93gfxzgcfx7sfJ96782G8L3x0+wPh/bh9+6O4f/+eTwWQt/q5wNy00CCtCb8/eVROCORCPDcIuMSHzpu/T6MnfWADEETFA+9YxHHMjxHAvGdgEF892OUi9JCBGQEuA4kX/wxACoeb3bF3eKKhM62pVyEbC1z6s0fHxQmHfb6goDoCu5qA7I6+joAK8mTGPpsCnIww33bFn32Fbz41pSxC+TtF41ZQ+/ixHVpZgMxa5vEsXH6pEL8pkzamGTQHk9Lm6VBy4pDAJ6dUMl4Z5ckNWvbyKTst142cKMFrOhIOJLVUvpC8HGmSllD5mQBg7wQzLW+WOL7MF/khhc7kRAy1WJ/t9mJOWFSns6RBHXBsf6AVepsOsOSfo4YcL+UYHHuuue+qtMTzUHubEN+7inNWC7rFQTsuz/L0vxtL04pv2Irp7lR0tFia5LWCE06zcKqFxW3KEVMgpkI8CRLzzAezTHAmnJHPSpRbf2YHnavUZlwum2RG8nSw+TAO1u5qQX9HC3xBi31wsCr9yu3YW/lYqmA74fHHcbhWcTuOFOZI6rHMR9it35b9nQL0wob0G/Kz8UkcbdyVng2HOwpzO06krzjevBex9UB4mBsEO+vCasTu+uj70ceCOjafHlADEP+pB/HObbPABU9qym+V3UqYsPOAoH/aMQsEnhJWHEq27NdB4WUOVmeRg4sGBf3kJYFa0LW7WtwNoj3Qgk/o+tg/i382CWr6yCp9UWnDQuZVsvC56v7LJ+a7YFp5v7I4iJtXhrEw3YqWsuejh2zPF9D3NfsJKHkjd2R7pIeyHyguFs8nRLV6LWT+ouJH6igsumpXVMJWsPhnn9GtTXr+6BNIZuRHetwThGFDAx9JLhvAljqSXQUpsnjhM5LGZDuOW6AbJ1z+10uc9Ad8YzEm1N+AUJ+Tlwaqd/OJJZVuxKMSO4ug0MpfKn2bNzTVvx2oT9SwKJlRjyTsKf3dyVbsC/QsVY4SJc9Elxke1UVOp8zBcyjLyQ/uZ33Z5DjxV3knnRzMbyAvpwFfM0ylaq7AYuwqIiGDn6pPbdIp36b0ThmtSchffW2HNno80Yt9jSzbGj+2Dndic28jNjXmbqvtAzZ++Qyjy0Sko0TH+QRpW/NQLB1Kv/KXoB4UF+Oa+l9e//M4cMDnkLWQFXMA+er0Z7Tw57K/XrRZkPqpv1Kx8AuUhTbncmXctLvsQ1Kf8xU4XrzpJ1Xlrmb1KUQwPjV5ap5DXku8uLs88ktdV3L91fKbP8knS4XKXedV+cokbsUb8XmzgTQr5Jc01TcSRhapZ57LKbyCPCWa84RafsfnfCrOAniRc7vMHlT7hVAbBBPdYUwN56M9ezk681e1+OdTf9Na+POljqmEN2AKI78gWYY+J50X1se7+XtWvGY4agVmwWWibFr8q+/iM8xcPDcuJ+oXL/OnUuHtaFP5GXgewlvt686iSTYbxeIceobTl0bjI/T+d57qHMM5qPl8IjeNMlU/Iy9jM1ZpTZ2PDKaUHqln7CHnpUFjEasah2yESzmk76vyWLM1CiMDeWbzu9PlFd2u4U9+C+73cBfylSfNt5TA+Kh/SQzFWuJDGfMCdcQXkc1F/0WIbvi5iLRrJp4K+ywM/BT4rzDVCz7BnaIWRiwmd3c5wr/l9+nR72hA29HC0vAmgFQt8tHnp/g2Y297S/PqxB7+ywbB6trjuKcF+0dazL//4Udx5/bdeHT3obHy4HE8XlmLhw9X4570t+8/jPd9rO5OvHf7tvH+Rx/Hux98GO+8926888478d6778Wdj28r3Irys+Wn24AyQBYY9dAMutxD4NcENDhWsEHgzty+n1KNpQHlH770iwCaXwl2i9lcyAEBO1QgXmr0qJPxHGwYgBjAij+7sftc/ZQ4cAc1dZvJUNqYsNDgR3g2aXzvARswm2vGzjpYNbakB/kVhaKXH2ND/lQ/rj82B7Qw8gaBJhPeHAAeGDkOSj4pg/JayulyMGlgEC/5HuXxGSRRFck/PKQo/BHePMzGng0+Y7NqiKdK35/aK/nAPn1lG6j+6uK48pbWwWDUUWegIVvlUZk4nSEw6Dtth8WnZ0ce2HPim+m3NSkftrXo1wR8Rhh0ej623zemjF5rwk/pO9K32QjQhGvQ7sSsJu4LfS16UIX5bjtmOhEzU8dSj2O2O6F4WzEvzPYmjWm+OqCFf4uVivLhCQuv26iNehOA0zlCfvLyQF5Y+GVeDbNGMxWAPNviMxD+tSCgvqgyccN/4kg6spjY34pDXgHYXY3DnbU43FqNg+2Kx8ahsRLHWpQfb96PIy3QjzfRC9htPYoTqSdWV6web8vf9j2pBVv3hQcKK1VxNHGiRb+xcTexXtTNVGP9XsSG3BU+8ShC+QteT9jdjBNvBsA/6hsZorTjfqHKdaqFGoxO3gjIrmSS9sImwKidyA9e88QK/EyMF/0JyLwe6WWvhdgUn6Fs9xOSOV4XYTBzok4z+5KcxCZ86sco7bf0VbkJWkEfpfCgFOe3irRMNfoamOdnBnHr8my8dHna8s67+UwYkzu5JmlS5cf5lJke8cx/hXfnhLMbdXEW1VHk+irxmhwIpAdc7OOsv3OoRGmqvo0SNs2MLmUySuFZwAss5E9U/yeqb77zz6JuQn2Nj27brgI/k3GsvsbXdDivQD8FTqumSX8gueS9a74cMiXzlPSGbx6nj+RpZm4tEi5zWf+oJcUr+xHvbCNDMVe78+g03/VX+ArR9Cqyn0lKu+x7+GtSM8wpKpk7Kwfm9hk780beUy3xW63IfAJeC+P9bTDgG9MaE6Z4b1bjDBvKzHu2tjTWag5kMIfiJJ7GnNzoJ3KRMlxqvuTpybyOiRVn9uU59jJm0WftxtHe5miOw6YNmFCeOD3UVf74SghHY+lvaGe1HJ78ZuSjcnu8VPzjfiszOwpzJns4V1RCvFRU9y85b2BcyriakM/0X/RjG5E0aV8pw/DaKRu3fvWLE17028TP/AmVuZ36uGPmZYzt9H8e46sesOHPPDDdRvMAhfPGh1DzSL84euIvs7pK2au2pCKLXvzzvr74O9EdGK3hYnRnr0Vv9np0hvmpvykW/7RblcQszAisIqafRqd58Xz0ecKYCHYmaI2r5v8JuPFJtlhg0Ud58c8rcNLLzpJmP0Dk+BJnZeqLkuW06J+Pnsf3F/dDvn6racRV/ZjFSnLcL8Lr0o5lMvST+Rp5Mp02naZxaJRRiqM/Enb7KS6mUZCRzYhqXs+V12IPvCbgr/qXs/Ne4uazhpxy6vXrp/86BvdsZLnHcy+bnVwGrn/Wo1STwwnyazTcE1+MGEkv6IIu6IIu6IIu6IIu6IIu6IIu6IIu6Hc5fYYNgLIT8WWB3V+pdXcF8ISXp4t7e3xPPy/02wc73Ki+K3APACcEyj0Actvb4cnxdhzscpx817urucPKt/j35b4Tm5ub8ejxWtx79DgeSF3d3IqNnV1je3cvtrf3Y2t7z9jc2o219W35X4+7D1aMTz55GLc/uhcffHA73nvvw3j/g4/izp37sSo/uzsc/c8da28JlV0d9tS9Y3t8FPvCAU/AwFGeDLC3c6jJj9xxlwq82ZP2+fQ5j7X5CT67zjxFU7z5NJZTAezQs1OfefPT82Ln0wEcS3ccBXJjt7nuLvNT86FqGoM8KF951JivK2zF5sZabK2tx2ZB6ldjc1X2q49j6zFYic2C9dWCNZnXV2JrA3U1tjblnycXW7zesWFwCsT3CLjOAa+HqI73eco43kHPd+g40SCIB3n5YZb9NNhlh29y5wgfRxnhqXhCyfxXym0qu8b2U/iecST//DSLnWdkuuzsEUc9RZBPXI7D3wflPdlu2+/w5nv9qHlkkuR8GzV6ovRuNs1T/JcZDFq9WJqeiysLi7EszMzMxWB6OnrDmegXDIbDGM4MYpoL+3qdGPrpfzeWp2fixvxCvLS0aLy8NC91GDcX23Ftrh1XZluxOGwpjPLJjf5Ch2/Hcwu/yrmnuuY4udskbe9wN3bVxsAB74DCc/HU8mJhFeDpCPCz2D8XUQfVf/J09Aev8GI55+gpt/nzRKbc/r+fONrHbUf2u6OnNqF8TxTVevmfONwJdSANu92YVLiJg22Z5VbcsZsSJmU/ub8VE8IJ7/vvbhRsxvHOeuRlhI+DUwWx8SBOOCnACYD1RGzcj+DkACcNtlbyIkLx1CeIJENG4ZNLz48KXLlhBjQJmZNd8ibdRv1sQaV6dBhAp/0Rv35IS/FIAv0eJWLIZX/Ax9fIIoEtt/QttIfSHg/zlR6e/nM5KyeEeE3Kp4SMLbXvBPpt7m3BHnUbd9Wl4vuyifyCVmsy+oNh3Lg0F1+/vhAvXupL1rPcsAT4tn6XO9vzaUoeVz5Xcnj/jvU2PxE+6TzbWgfw3zhLchvFZ39DWagAAP/0SURBVHdSOj/+JjlMQdUS1heHSR09ocFBdVtvAK+nATgFEuViM/qklB/ZT7UTnBKQ2ReVEpeReat/3OJMHNzMnS9ClduZnaACwE9kTuPYFM0AEZB8WcGZOOUb1Kch+PdfqYszVSIq9vy47JkXGxuo9ERwEaPCGPKjABUQYSpMsvcrIZlBY+R2hmC3ezZnPNVTsJ1cipkkK+87nZbR73ajpz6+r3roKlMnvC65uRrr6ldW1b+Axxpf1zWubu9qLFXbZOwn3lOy9LRMPkHpmVcAjjn95TE5L7ml2eZN31wiykWxg+jwClGLI7DIEXnP/Ft+iEk/jMvZhzC25jid42rSKJ8NSr6cAfIiaDrjOc3o+P2Z+OHlWbJVI7LK+zTbh7QCY38ZZ/z6nsYSv8JX5iA81ec0l+04LefXQFHVHxrMY8tclv5S8xiD/PrpP3MGeCIoXU5lNkF28mQMbUNzCMnZMacKxevW9ILRmbkiXIv29HK0+nMx1Rmo6aleGsKbXzvhfhRUF/A56Hx/59UP9DR7V3yh9POkP+zPC+3+ChdnRVyQFp82EkayN8lTf4E7SVoqN68AOB3crRa/aTWiNDcsPgPVuE6HR/88eDZ93jxBo1RKHJ8/ps9BNTEqh7bjtlRlyJap/UxUS5RU+8aMW/IgeO5d4h6nUMONw56l0z4yzhxrSrszGunhk3/xlr6N0ybcMzTk2/+Dgd/9By3N/fMrBWP5e6JKMds9DU3nGm4M4sIh3b8I0Qc8Hymx00cYzgEdOzdan+cmcBQnJ5BpdkFVErHTf74PgAVcOSblxV05OsUnuPKolXp3q3XRR+dbQOdrf7xrJRFQp8pxKo5Ycxs/E9Ct7c3Y1MJyU5N1w0fkNmNHA5hv7t/mXfa8rX17I7G1uqcF606srW7GyuONePx4M9bXmbQqf/tKR1kyVB5QB7pcwGX3SmcN6LhVaPs7l1LipIEjlRC4qmOxLv54wl14UIS+DnI50I0HUwaXOgjWDYFTC1kBPrMJUIXbTUjxehMBM2rR60fIOJjs71NX1AMDn8ARYNchA514vscRf+5q8CsCq6NXAHY2N7T4T2De8gWOm8ZWwabs8usLcjPkLmxx34MWECwcAK8Q7GnBlxsEBcpXAn2CvHphgr3yySDsr0ggZ4UXtZEz4Bamj8pbNw9cB1U+Cy/z3UB4pLr3O9R52zEXH+XlWKp31T3RcokQsgC4E5JBPxe8qIXPNkgc+PSd0G31Y3Z6PuYXl2Kem5WXln0x23DxcgyXEjOXLsXcpfmYW5iJmWE/Bt22L/fz7f7TWvDPzxsvLy/EV64sSJ2Jmwv9WBp2YsaLf+VdibpVqiy0nT1NXHa3dtUWtt0efNeGeL6vhXAiN9vMO4WBiOWLkEtPOxAfaiec3BJvqtMxk6v8FKcnXJpsHUqtm4Cj+pds5mf+qDvaAXWZ9csGjaH468VKvqODs5ZKjoVIQgbsrCoPDRW/iWrmmOiB3+8/OdyNEzYS9rY0Od8oWPdXCdgk4EsFow0A8U8pGe4zpYPg5dO4OfIjTdVn+x4DWaqDR/qqfXK1q6QywF8m90b2pXmRYSI3EV0t9o2sIvfZdpD/2hYA7aP0B4Rlkut2lnCfU9xz8wBVssYihneXVZdgR/3xzo7qGP5/QaK0nW4/5obTcWt5Nl65OhMLAz7HlpNhkP03/IGvyaPzQGxjffHrPzsZ6Q3+Y9SPimB51h81XJFha8CkLC2MTmQ7UO3Jr8eX4rXmIZF2pwhLxiLV+WjR3UjHJD9Zn6RaQZ7kl/5M4zr6cX7RazyHY2Vch8gDvCOt9JP+fbxf9Yfquy6dDnkgXclcgT+Thx/KW/7w6f5S9u6TqwDKzY5YWXOa6E4lnafcMsUn6cnQn4+cnWYC5+SNkqVHc9w2Y76PKb3QHrMMxIud3yXVpBK0ePWr045hrx093nVWm+KVurWNh/Fw9RPj0eN78Xj9UWxsacxVP8OrACVGp1NSMkvruGMbm20UJefyAQH1kK8Z7Wmc9V1N/mqDfJRXRaZaWnz5KLbkY1Rc0hDokwz0ist9ivoL9yHZZzlFBQSp148iofpxPg8Kqv6FMUv9jfuYjDPjH6d5tm+s8MJBcP8PzJNEJoy94nNflv0hY8oh/Rj9l3hgs8eaxP7eYezviE/b4hNzy231a9Lv72pcYrzilSiO/pNvtQ/kO3nCuFTyOko+ee/sqC6O1O6OxOvoTsfUjBb/s5eM9gw3/i9Fuzvji1wnuReAtojcFHgerr8Rb5+HlC6E/3F/87yBFQYQxrrzqcZdDVWfquBGID7YKHc2KqknW6s8mnNNTvGaUjvlj3kY9mdSHcVXbMfmMWF3FudR2j8Z/l8JKtn67c5dTStFRvVDj8NcobSnrLV0q7qkpjn1yDsEmwGh7aKfbLfEm+35qOjdZpvUYEC2oRppojiVFDNuyH0CfZL6EBOyVDOCsahT6uc6vW70y83/A78CkJu0ue5F/lIOa3jGzbFcZTwjKsZqW/3V9J7w/zkpe4DnIhLUAPNpMIMo2JNwclZlBvKb04OM3QLiAYBOOyuUztC1oRZe/dUaqoMG77jTIbPQrTemE4y4SakjRve0EOsq6cljLQb2OTmwYfAOuheWPHH2AlNmFqhWZfYiFT2LUO4V2IptJqjc6q5Om4W/ZDtBvnJ2xyidlV4yXIVuLHw0Cf3Kg7/xK/+KrfHnUP6lrPUbwt6BLoMP9yWg5mJF8RW+MYh6ADP/BIVnMESfmwEA/iLcycMcLNMvVFUmw1DNd9qTM3icmxF+/1fhOdkAWFBl/IpT+ePJvKHJfS7UEizcDuHjrhbnDIg8Yd7haUJ+StGfU2QjRvXC5gD853TAFnUhsDlgs+2qO+AJ46brlI0DToCADflxGJ40ajDmiWMFi4x8P08LN/O9SFuyITsCymc506BeFif7+7m4YROAiZU3EpALyR6Y1ADd0mSIDsInLjRBgO/IJrePA1WrB//CcoVDL0vqkLQlI6A7PRPTlxajPz8b3ZmZ6Az59NbQt3O3pueN3tx8DOdmY2ZuOmZm+v5aAJ/oawv9dsR0d9KYl2Fp2BX6Md/rxLTbh/LE0z+teAFl29Fkha9dbK5ux9aqeLqmNrDOfRubeToHlBMabLDkZUe1MQh11YLJo/bzUfVZO0fLXYkSgjN8YeFAC2rnRfV5oHZ5yARXeUqwIVSftpA/+fcEjclrwn2GJ1+SV9pOkV2rTMgqaCuWAaVsqF6oM7X/6of3P9l0zE0AVNqU+CGwkJ5QGwDKkCbq2z49wPuzXGTIEyUlOjrtUcv5aWSWKF+VPdB4kBjTuO0mVT1q9gegtNmy+D/yHQ/0MWqv9DWCn/CrLCzIvEQrI8i4zitVfU23munH869a1byZ7+IZ9cKGbQULDeqOhYaT+YLUUtJ9TZovz894A+DWpWHMagHF5xj9SUYVigU2ea00HoDTLTd4lXd5gd05wKcenVVboFZNeiimU2gScdamUi82Bcx1sZ6SHsB6UOMwih8voIH08JkqSCSvrcetQRn27B/jNJPoMoaDsoFPDtyP6TdDWjEVRUQq9IR5RzljGI3Gi1rJmhtSMyPOhOxqPBn8tB8cxwmMSCw5hSad9Y654mmEhNe/swT/xnQ2g2fCnMmMTSpYDZULfPhQ6gzgIjXdpQq5eVkWyYcKIXic8LSKyxu5WPEodvZ3Ym1jJe6v3DHuPbwTj/gM8vpjP/zwJgDjseJ8kmpem6pzM4LbqcdAjdMsahnD6fMm874Q0OFeAia+Cmv5L4G9uC1wWZSPUZngQ0Mexm0u8wI3mMN4HFUfVDfwm/CmvOI7ZByWSn82lvkxxnlADtFnv+9+zPkgreKfv2o27MV9/uEIXGipvkv9P/0XPAEs9HcZQ7c039jYiZ3N7dj154D3NNdRnvdUDsH3FbjvVV4Ef2VAcSpqzxOBeQ8PaRSq72h1Y6I3G1ODJT/172rhD9rDuZjq92OCewHUTyU79QsfSxt2W1Y79gMJ5Acnsxl+j81N8IMijX+fl0Z16EiS0jiu2zPOp6j6Idlx+9ZPscYMz1xOylYevrD4zw2ALFMzgYb2XPo0998uGpX9c5LYkkBfcJao1bN/0ChswfMQIR16pCnh1a5yLVLbeWlTo7hPJ4DprNvYDFHfJY4St9uv2zx6XIvPko+kUQSnaOy7QY670Tdgxr6UzXIlC1Tum+gPB376P+wPfDKrpf4PEI+zoB/fI4NamFNPiyWylZ/ubdOMb4P0UC0XGccXIeYPXzKNsvpM5K4cEwmb/Ed5qVAvRMXwyjhDHplq1OmGBUl+PMlWZ58d/Zhd7Lpw+UKn1YphtxOXZqfjyuJsLC8MY6bXirYmIWBSE9oJDWRaOWgw0iJB2DvQoHagBcQhF/xpki4cC3G8q4zsK3VN4n1GMQcXJZ5gVKAiGxNEZdc0FvgUIpAEA2onnfaGfiooLxpPFDQi1A0AAK+SatzJAfS4VFdisR2DjAYpFhssVOrixYCnhFWCCeJRUOItg5/1+qOcroMyyI6eoto90zXwxx9598RP+cvgOJJt5oOj+N3glJdRo6aMGlA54cHTXb8CokUdx9A5qbGnRR7gKwN14e/NgM31WF9fjbW1x7G6umI8FlYer8SjR4+Eh0UFK7GxoYWk4gfuPJTPJLif+WdCMXpiiV/lpWJfC8xd5YlTJDtsZvD1B4FFry+k6XQsF4rE89u2BqaOOg3AMWuXFR5lohYbjunJUuEYyKdieulSLN28GbNXNNDPzURnmlvZ+Q63oEEfdKZnYzA7EzNy9ymAGY4i8Z1/5gyaiE8cJkJQvXHdVlsmLhjk9I5KqiwyedIEb+8gttZ3YnNtKzYei6+rW7G7sZWL7W21FW/cCNSHNwFUR1yARN2pLK7cQuhSPgtJA4tHbE4f9mNS0bOTgxPuHbBIFFlmYbq3uxl7qu+9rfXY45WRbZl38msU+7tN8OqCIDnxK0NMgoU8PVAgGfMmVVnkHvCUi1MGwqEWxIc86RbPDiWwNkvlSdiEZBQoYAOSddpao33UdlY3CDhCe6IFtl9NIIz8KFBB8qLiqXSOU/XvAarAPHSHZE6O4h0NbkKdiFNGb2hRduWNEx6o4NBqLh6I1rvbXhCO0wI8ZcpUS4rkSfyaaMANX+k07XKjU7wTP3LzUG3IvBO/LV/i0xckuNCZasd0vxfXl4bxlSuzcWnQja7aJOAVgHxKht98Xm5VZQB1kWZzia/6m1Ixx735k2ReVFIaFSjNkKjwkY2FCv8RP+mrXxh7Rl9RzLYveiH7X1Ctimylz6Kq3Opzpk5QGWfVaVCq0asCUv10X/2R/vCRvnJUrvmtxx1JiB4NcFT5UB3fkYIfy/1YcXlL4ER9zjFgI7QlO55sKl9l3HD/J6XGD/yKghlB9vQDzD8RycrsDXXpSbuWsRJek4+13NLX8KJMuThW5E+GNZQG/TOm4idTssZUFPvNvEtPELsUM8YSx6hOjGqmzug3aJvqk7XI3VWfVbHPeKRS7qvNqDcRj8U/heWVLZ74g/sr9+Ke8GjtYazxcIM+kH6Odk7c8t8Up5qrqjofpVui/6KPoA/YVb8/ehCCFExx6Vovwa3/bCiLyXU8dTumn1GbHsH9pMIbmQN+LT+FmnriIf3xIj+BviL73Ew3x6JxyYjdeVFhxn3fOH/Oo90JU8JJwYidnMW3JiaUF00fjRPxQvWgPOyziVnA56B54AD8UMMPN1R3zBM0XoK8/V+8IQ2BOuRp5un6oQ0CGdTvTrW5YHE+2oNLmgMsCbPG1KDHp4KCwV0lkXSIH4qHv0rEpd42p2DE57pOOa36Jqr85s9pSreGn0LoM74xje3G9qmrdmP7MdV8y63hzZsA0riM5pnUYg8Yl/KklOA/KH9P05gvkKN9HiLe5/b8bErefTlxnUcp86fLCZHkeYBSYvLvLI8+GyGD9MXI8ZPtcRx3qjifk9VCTzqM27EkXX1a3fR7LmokhkLRS/Hd5rDMeDP+pPRVH44y3rU6bX/vv373n8v//BlKwXmWV58ILwx21PrLmJqULia3y4KGdaVaT1+EyN0FXdAFXdAFXdAFXdAFXdAFXdAFXdAF/S4ntvj/87/4F/+iDT//8z9v9Tz61rd+JH72T/xsMT2d6qb4ExCNdu2BNzX4Y2flyO5+/7/s6tbd4Nz1yKcAdadGjvo/8pNsdpAxO9KJqeDYWR7TRJVdSYewPDnh2QVPeHgtYHbQj167HX2Ob3SFHt9v7ESv2xY6PjmA/aww15c6aPuzUYvDXlyeX4jLy5djfmEpBrMDpX0SvT6fHuFJKvsqFDJ3fHKnxj9ym/KlOC0uKfEOJS7kL3cA/QSlqCWICD1+2Pk+DI7DQvv78E1xtNh9VymPc3dttK+kIIrNftmt4qkWdsXBit93k+pdcPOtCXlyfuSVcI6K+JP/XNS4vc3ReeIgJZWEqK3P+CHM5MnvDxae2Ak+KR3y5t0x9CTJnyNAX4gARF5VaUZPtUq52aGrx66RoTxKnJ8q5Hgg7xXzLjHY2lHeDd435hOOU9HutM0PVD51BXE0h9N2itxPOnjlgbTyJABpy88JcljuFlBae3t87hG/yRcK45JPHJunUxOtaHd70ZIsUXc85YzoRHfAjj5P24gbuab85rZ403LeJjle2R9Ep9ONtt+xbMWU8tviKb/kdEoqdw74G7gCJ2B6shsMejGQ3HYkoxMyT7RVqJbqn6OjU5044VvfpKHsHqp8R6qno8PJOBD/OF3B03HlVnF2FGfPF+xMtpRX5WnKsqmwk/PRnV6O3mAo/k14t5cnGfIiPlAu6oe6oc3LxBMP8dWnUo4PiyrP1DqKKJ+yKY5J8QNrpWVu8sRr65PYvPdGbD9YjcNdnv5QRzxR4YJKnhApfj8pytdUTiQD/kST+F1PDvmJD/lxXsFRJu08++eUyp+dpSev9Cl45o+nEKnnt/jBTDgHI9/FXT9+pxNr2nC7H1PdufyuushdyDlE+FNU4h09QUh2mWxuqKf8KWDulNNelEvnUXUgc6kwx53p8TQl2wPtAvmiD+NSQOLyDrnjkLv0fkKtfiFWV+NkbSNiYyNONjaFjThGv45+jKj6za2iZpjYxF7+t/fi+PGqzZNbO8JuTG7vys+2sNVQq75pPu1+sk5ehLV16dcVp/K0vhb7iv9YdnNHu9GWvPf3d2NQMC274f5eDA7303ywHcMD2R3uSL8v7MX04Z7s8LOnMUbtR/zihEB+h5+BtjwVh6RYrGu1iMRJm62OfhMKaE02hbF8pWPSWIvHom1Q9r+pg/BPKpmnYirpjKxMpEcY6hfZqEf5ZaWxDOKTb+qAZGQc0gjL0VvKj6zQt5e4fYIAyJxHeEsixJWZM7+Oa9qyIqzdbZd+yAsdL00kuTvOY0lNf7ZWP1aClt8k+SZaUG1wdj+GaRSDfslthibn9epC27gMxRE0rFOtlopDcauV28H2k5ovtCZioTcV8131z75/hSOjhIHoO0p2aKOSM04sbe9sxMr6o7j/+H7sym6F9/qP1bdxuktxq0k6lVE6yCDji/pXyke75bgq8w9fkFZOc2QIpejAShUW045tlFl9J+qRZP9wl0+sPtQ4+jj2jiQNrcsay66q35+PvsYmLl3rcASWY2fKg9lQ+JD9TPY3fhooeco+Bq+Z5zr/qE/M8kRJ5sf9NXBYzKfjrE/2M850O0vup4s7JF8U3mlB5lvJM3Lq7pCxiVOHGw9ia+UjuRzHzsp9jTf76j8Vp/u/ki/FzdNoxmtZq2+UqvGGOCryNasSRvn1Kz5FPnw6RulzN5BzWdqM29tkuXiz1Y+J3lxMDbj4bzFPAPaH+ZlOxmbaoWWJ2k2+1j8T0bmcAsVnwBHSfYxaJykYqE9SultnZLTV/2mkX5D94chs/+mSpR5TrUL3OcShv+wjzB3xPsf6fTH7EFfJOBH1pHYZo+QHuSkpJZw2qgymbOmn8/0pRPiqOQenS/FsSj7QT5CHMT4LZZhM/ankrBVPKNV8Dim20V+aztApi/STNVLqTLKNKdupGgmW8pZrnKzvJMwljVGcTe6lZW3LaZJfGW2HdXWTI+2ZvxHZveAcSmv9ErbE4/mh+ryD3a3YePQo7t69F3dX1tTnHjmNzKd7TI1/7RjMDLUWXIilxcVYmpuLac23ffmf/DX7M7hI2bOuUiUer4F86i4jx95ZsTP2trbKL3//5Jf/abz9zru2OY/+wl/4C1YzjaS/8lf+Srz//vvW/9zP/ZzjU9ugGBGzs7NWz6M/9+f+/fjLf+kvF9PTKScpT9ITHbE8ZgeoiftoQZvHufd3OY7P5Bx/CofGSubTl06p42WxxTtkfjcelkzyrjWHmjnuDANZDHBkfDu4YX51hWPfD+Phw5XYWNOEULS3yyVw6oSlZ/FDTCwCmMS2sseJtuw6GmA7U8caMI+iqwF0buFaXL7x1Vi+/nLMX75kf9Pz0/4OpHogxZMdClKasaTAT6oD7/H99j4LOI6aYkv5qlCUSZW8H3NW3IElQPLHpWdcdLe1pQmtaGdbCxpNSTqaQFBshNaLKxzhb7JLpMmB4mOwR29BkgX5Y5EKsRBj0tbWoJ1QANKUGxsHHP2DcqBl8Nr1MfsVNYq97VzYtkhEBO8pF0VzmTJoFkW2vK9oHQ3CAxWLilQ9aI0aRoZ/gmxVYhs5kw5hcdGf6o8y7WsU9WJa5O8Us4hXh5QLTQgutGJ6OB/Ly3O2mZ3te5KE7HGEkXJxz8TOrhadx1rYiPa0ADjcp1743j6TGcmaZHaPI33eGMiM8Q5Qp63y+di96kt8nDhShzE9kAwkH3a1KDk+nvYlfv0Zyc7Jto8NHh0i08q/0oL42gKbF+SYziNDq5IlJ363FhODoRYpu1ycJjnhDgVelZgQL5hccvQfot3FCZMXhTtmeaKJg3mvPB5ne1RhNdHjyL8WX2qjPclun8tNer1oDzSJ1KQVarUlx+2FaM+9FgsvfCNmLi/FZJf2hCwWeUb2kBsW+siSNwQgOtScBEH5rvH4vT1yTFs4mqKdZ3qTx6oP5XHj0ffj0Zu/GFsfaKG5L67YGb6nP0mh7Yhf1WA5xg4vLqvI7wgid1644ImFi9oT/M0MjCjzhB2WggrQHMyQu3RHfp2wvVX/3Pdgou05HGWlDXRjcvpqdBduxaQGEmiCF9WbJFmEX2f7UYzwaJzOkzRuQ5nXNMNz6gNZzfaRbds6fEot4RSGC5UgJvZtNp+8gWkrT27ZDGSjJbSItt333oj9778ex1ta4CvOEq3+0Z3O58g00ti382r18pU41gBMvr255QUmbvhLv8+mMpiakDMZ9M87thyFXt/ejnuPt+L+arazrT31o/jCmxlMGyn9ucw57Ivo28uAV1l8qLy9P3853rx00+b17tA5ZNMZnqInCDEQpgSzm+VNhLvTxTNU+FzTH1ENLMr6EjmBsR9svYiR7okxGNeSf8jya5+V5F9hHIz+RWNu8CWMo331Yeo/NN5CEwM2rgaSWcmzwAKETcl2R4vNIsd1wY+aR45F0rto6ourFd0mY7BfBXH+sBScieS7enab4WjmOAMThzffSUtEN8NmpnmLu+3Tb1WrKUMkByovaQ+pI970kxt+5KS0YexKLFkG/aDBP2anz7yh9Cci50NziYX+VLyisebF2U4sz7b9kKHHuFv8wCdeodOqO452t7X434qVtUdx+8HHcfv+x/b3aFOLcPiiDHqDVn0K49WU+uoptVGo7fY75Y3ZS0uatyzfiIW5y7EwXIxhd2B36GSSeMi36lFy4c1A7JkM7+ecY397RYvg27Gz9m5s7DyM/ZjVWPCNGMy+GtNzC/76DMQG9SQ3ssOHLLZIGvHDbDKNdbj5TwHctgVvAIg8eSYoc5vSZ40W8aU+/MtCo8R5Vtaz7pNy7E/3as944P5f5H6ZP/iveDz14ab+jUexfucH8fCH/9T+Vt9TH6exVeyxsHkDVdExMtdmldtUlC5liSK5jCwOhOzHcp7AhgwD1YkmT8z9lHrKkOoSmvDiv6u2Bvpqd7MxNdS4O7MUnek5jct9++M4Mu2AshkuCwkX3prSrXKpzjsrFbYUahrGvKuUPKx4NmW86a/ynvHFQGtkO680qstG0swtTgTa4/HeYeyofrY099oXj1riDbTQ1zyb/kjx1QUodQqlmunng6lqLHn6DFTHqS+Dmvz5rDTi57MIL/grXtP4HOFEZ5pUyWshC/xYnjyXYE4nNR/IHdhMWp5vVXnD3ECTqtlujrvW3dn8Fn+04TKn+ixEO+MXOasPnrnM84D7wR4/iI/feSt+/Te/G999+8NYY15eGMEIRNNvT3djcXkxrl+7Fi9dvx7XtR6cGQ5zA1TEfCXzleVg3HIZgOb3EObU4gb/Mj+lyGO1ktx+/v/6l+Pv/N1fKBZP0joPOERNfv3Mz/xM/IN/8A+sR8Xly90A8N+nkxudO3IWZbng4PN/+764i/dw6wYALJEwuXIynzRmFv5cQoNqT4qPDpLJO0SHTsWycDuUv4M9Lnvb8CJqc51bzPfs75BLWA7kT6nw7I/F/7EWRqHFNu9IQ1RzS51NZ/JIA/mRJjUtLeBUyYu3YmbpZkwvLthff2Y6prq8691STDlBqPzwwkPEBkDXGwAdL7K9AeCCZofNghJChv3+vJmJPd72g/fMeeoO7W6LR/Lf6miByQmA0QYAnsW1xiIXfnDiwBMYOTO48gSSSTDEQMfpCcrWVnwtdk4ticnL5gaADPK/G1y+xwbALhsA8tvcACC/LJ6Jg74WfowIRxF58A21StefagG4qfAknTTSjKl04k3KdPBLrSMr1CXv5OVTYSgvfeOpc7qXEimFdkwPFuLKlZT/mZme3+FB5sgHc1guP9vZ0eJe5Ya8AXDAREu8kmzw7hHv+zEQ8fT/mN0kUVuyMOjzFF78UR3xrt/JYTuGkpX+IP3sbqwrrn4MFi9Hf5on/XzVgAv1zAp1RimrfP0A+5R18Rh+Kwo/XcqoqEiFU4d7gNxzbwKnCfg6htJV3R3t5wYAd11wb4FvLPbDoVxUTUyx+UWbkp0m+sd7e76sbuJoL9oKzyaC323qqs64Ol10MtmL9vBGzN/4VsxdfTm6s9Oas4i/nsTUiYWnRcoeMopAkHfKQD1InjyLKsR7wUVLZw6PT6Yk665fkWSW/G8++mGsvvtPY/vOozja4VN/yq/6DSVrGg0GJKV854QSuR6JoMtseOHPBIsFJvrK38rYJMtZA7iPfKCx7DrBohY/Rh304ATWSkdl4zKn1vBadBdfjCnxzl4Kbyt5MGioI7KRdKSQlqj6cf4aKtbkCSOy4Mm0eOknuyJ81diZQE5Jdr1JJ9QNgHx6CI8ynkqcfuFk0uHt2zbv/e1fiN1f/HtxtLIik2KtdfdMcgaLvkninfLgCQS5xIsLgVvN8ecjeAUfvBmgvgHyAJ//p+mcpCzTzlDSnvj0q9dejX/80rdtvju9oKKrzcB3/REFrKgqEgnhVmMxq5w+fZPCFIcnk2/apCf/lvxDmP1U3bqxfRozdVspTO3vHIdJ/KjxSF5O2KjnM5iHezIfSXZzAyD66jc7A/Xlam9AMjLaABjJsUqiyF120rC17DLxoiYxgo3lXB6pFsYdAI1UT+1TL5XSmI8lSfVk7uszbRR+iv8af/GbNSNr8ohZP8n9pFFbSlfBHlz/T5AC25/+8Qn3fbFkujquCY0Fi/2peHl2EC/OtOLS7JTvJuKJpf0Qg+JRj62+fF8Lzc1Y31iNuyv34qP7t+P+6gP721Efzr0KJIaEtdWfcL9Fdyrvl4HYgFby6q87MTdzKS5duhFLC1djYWY5pntDLZLqApMf4sl2741++maNEcf7m/azt/1Ii/+PY2f1g9hW2set5ehNf02L/xeFOY1pXftrKQ/MZWBb4VYScla0TTJP+JPK4ljCpTwUXrjt0E5V28wZDWIRrKJL+a3U1CdlXPZ5yo009au0GANswwa0VaJXWhJYZP+QLyk0NwDefcOb60eM9fSj3MZAXB7b7EV25LyUGTchF/889MhxB/I8QnqPUdSDQ6jVUnbxEpqY6sVEdxjRG0jtx0R/Jia7mnMOZtX8ZsYbALQ/xTfacBJyLMuxLqlkEJK/0dhUqMr7k0S+sp8Yk1NI7TMo4yR8BnadC7S5Gh4d7aVJo/pCdkpneOx5g/yp7z7aO4od7itSHRxqzOp0B/Yz3+NeF2QQfzzwqPku8Y14IDUdnotq6Eoe579EGmfl+fMEZbhnhMGpRt5Qnl7Xp2lUDfqjrUKjoLQR1016ssyzXlP78T0dzEFVV96YYs4DRFUGKs4jy7F5nHGPkixqtfEcr875MD8lvrNkORIoX10LM0+uGwAfvf1m/Ppvfi++/85Hsb6n/rYkzEkd+qn+/DCWrlyKF7T4v3XtWlzWepCvADCPhOpnKA3+FD7nYeJZYwNAvtDZjMyf6qdG2rHdz/9f/lL8nb/7i8X0JD3PBsCXK7miRpafSi6XPabvJwrbIPJuprkQBUWI6lHnettnHnvCjYohDExWRyg/fJd2OJyN+YXluHzlety48YJx84UX49aLL8WLwksv3hJuxksvXI8Xb15VhS4b168txtWri3H56pJx6cpSzC/OxnCayx5YvGqyzKBF9mrh0Etlcebdxpp1/kaqPT2F8KFf/J7yV+InbspY7eAhgyHpF36OgRf92N0BpGCfEy2jhiVe+9BvGtN+pBdE+HEZrBbL4oG/kceRWqgRrUmaTE/qKB3yZAXDk7By2s4LegbrMkHw8TsNCNVsO7Vc20n1BKLEQ/lTtWJ7V5n18gtYJPiYesblMCOSnn86Qfo8p5GLWhYWpMVCLzsE5ERyiayyM1jklmN+dD1wP9WCU+lokiJ/DOJMFjjO2dFEu9vuapInWRS6kvOeJnWD4UxMzy5ITpdj6dKVWFy+EvNLV2KmYHrhcgznLkVvZim604sxNZyLSV8iNO+nCn6yoMVLb345hks3Y+bSzegvLUdrehBTfnWhZEl0eKJJX+9y9JVWZ3aoSUkupH0MWJVrqFQqtWQ52+eEJrr+jJUWkzxN9msxtGeVi4lRTo5Qp1Smjsqo8vn1A443KkL9t9qzMb34Sgyvvhy95RvRUnmmVO58QqI8KR0/wVEd8EoAr8wc7GuSAGRO5IWOvsBwr3yVQiqfk/TnLSvYSAFsIrG50gSbjDylM9jt5pQDSBmwzFif9umHjRCpLMIN+XFdVzydRm32lGwkNe3O89NsI8hlutIC4Sn1g4yxMZF9Kwt+vmXLEz3ARgDyR4gmue4Y1MVrcLS1FUePH8fxoxVB6opUzM/EqvxJfQIrcfTwofVsKBwpzqOHj6SCYv4sqHEIpBtra9He2IjBzpYxs7sdM3vnYP9JDPd3YlZucwXo+4f7Gsw5+8IEPnlaCS0mBl6QfWi6j2rqyWp9Cp0J16Rxkg1twxK9/mtY1ET2P7Uvsp0yzbLQE3X0gv8Yf2jcjij7ScenjjPjQv7sNCJ8u9yyy2FRqTTcnWoNNLInHuWogr4b2R3JcUOe5V7lfoyjcViBzYssYTWP3QzFNUrPmRjHRdK20Y+5k85j6Gc8jmEWmX+ihl3hoNNh05K+hYtU9wp8ya3kcHczL7Vl8c/T//uakN5ffxxrmoiCA7Kr8ezw8CQOUJVBb3rov34tYkr58TzzUH3gLifDNkdf19ne2YxtHirw8MUbxvRvTNizT6LMRyeaDB+pXwRa9PtrKmxOx7T64AX1DzPuozk5SN/g/kH9vDy4pLCD/OQYnfpTgKTarZIM4/rL+q31XRcWNuOG3v4IlmFOke3xU/01UexL3Ak2y4t7BrfeGspQkPKWbvmHviLjTTkrbuJFXn7JeJ/QQGhwueax2lJekImZMVQL+lZPdt3ElKDx70hj4XFHi1z1zScaIyl/LrIKGGucp6yCTDup6kd28nB2Hnra9CSlO78Vz6azfaAZdIo+PY4k4iG+YpQ5eZ1lTXfGr8TIH+5nkzThIT1V3afht4qa/MkyFcNnoOcO8yUUpHK8UpqSz84HP4wDUivwZCf7rVTcztg2ya6OI00j3zXeauP/aodzqs9DeLV/gpRgmSZtC/B4mBYM89ITI2VL89RutxMDLgAU+t2e+kHNUZn7lr5wLD1NxpeE2DSpkHttKyOcClvx5RG5+9Ko8O1TqRYh/TdCPS0CB9BPKT+MMXO1yGBX2zueWkTUJ8ielMiPNGnHYkSV0u7yjcaZmNHCaHZ+yeBb6nxTfeHSkrAYC0sLsbA4HwsLczG/wIbBbMxym/qcFvyzc1o0LcRAanfI0/5eTCjek4lWgkkSWTUhIKBO9BKfiUqAFARIsUsoXTSBJ/NGcUvhxwtqE3XwA2N7iHgrIKcE38pfpokLP2N9dR2HLe7p4fmpBvFgKvhvTM38nv7DrYkyeFdVYHHFp3XyU29AExkmW6dULQZp4IpE3DGa6dMwqUcmkexg1rxko1XZ7bmEsKHoR9o050S5WLNQ0gKLo37AT1uw14/TZ34jfdplesC8rrLPhoLARgBHjEZg0Yas+yZmodeP7mBoee0Jg5mKmegLPT4nOD2M9qAfUz0tmrtaPCPXoDejxf58tIZLWvhrcd2fjUkvrJUv8e14X/wSTg56WvTz+SG591pqE5KfUceXkyA463ftvSAGLH7LZAX7Ovmio/XrCYcqq6ZKsEqTHL6I4AUDULRE3+lNx3DxlZi+/vUYvvBaTN/6eky/8NUYXHvJ6CxdjamZeZVDkyUtUJXTyO/ac+ohwcmOVLnxXvKgBT33RviJ9t6e70Aw2ARwGCZZKUvAXwwYATNlynK5bCrTaHLptAWFT1nCDT2ymn6a9f0EnbKzdPj3eWgcb8lLI61Rh6KKZWPVi/+p/I4yn7D0ZyxlTjC5yjibVHe0n6SMe2IwiMmF+ZhUP/skLo2x3NA37WZno3Xl8hiXz8GnuYMry1IrLsfU8rJwKUL5OF5YMHanZ2N9MB1rfUEyttYbnotV1O4w9tXusjaaBC/GfSQ1Ba+9yQNkzr6jUKmDfBoGoKo+nRxVw597iVoPKEJNpqSakCHDNkjhOCkw8uPxTA0QtcblfKbfJtI/8fNb/Ngu/zCn+2mynTIykkUTfKv9h8jt5NBPYY39vTjmlRMtkAGf/PTnP7Vwzi9F5Mac2yJh6bvVnxCHOgASdJwVtdd3PtUuWMBPyh74VYTibwxOSaGWME9QqfeS/UrY+o++DAuSU1+Q99Ps+z4aPjM8Aot0qZsb67G69jgePObb/g9jjUW7+hawr3FT63XW9hrreGuLjYCctObXRtTW6avl4ViLe46sb62vxfrqo1hVXKtrwmZifetxbPJJXcW/w9d13OdlX4ZqsDlAnBPMt2Y01iyU783zygFjUyIJNfmTi/8Ks25EhRvpfRwkVfwSVjjbP54FnlFO29l2ZM6+DzWRdtW+ALvi33EAx1NQrUr4as9v6k/bGS4bvGGOKkjvPnP0J1/6OZabBuSYHPJN/6vRmrkaMVgyDtrD2D1px97xlOp5UvWuumZTWu0B+R8Bs+rKeVecjrvks0nY199TdI5VJffxZwX7WQHOoTFfPgsV/yiCU7SePir7n+QvJ9cSuQlQa+MsfbY8/1bS03Li+vvM9NnDkEwTn0ZjiT1N5wUdtR9h3CrGPp8nvSaN/Z9fq5Wqv+fiobyM/aEmsKNvqHO5s3Gp+WpuNBU9zZm9+O/zxa1unr5xH1ih3/Mq+VR06dcPEekIpB+3tTq2liC24ueLE6PsBV3QBV3QBV3QBV3QBV3QBV3QBV3QBf0uJ7YRTtj1hL7sSwBzw+TUNseY5JEntCcn7NbnHQD1++55BwBPxmytTKam5tMRe3fmaPREhd2ZUylhbVX+ypM3jv7xhLG5mzPemSYu+Tvei+PD7Tg53JWa+fJTBPnjGB1PHnm6OTk1iFZnMdr9pegOk2+dAbvguE0pz3iUpfnBDg5PUqSb6Pgobb0EsDz71T87Puxa5p4MT4y5lCezyU4x5eDbv1uxx3vgon1nr+y48x66yuXj7bKFVexepQ/lfWIifCOzVG8eSc+hbC7Fg9h14vg1x7G7HZ78ZZo8nWQXdcR6a+Dfnu9TePyY76/LTvG1soh+35U3Ipwt/pQN0hoRDiLvgCvNelyGQFyMk8cH0495I7KxWjWoVKM16JEC6pNjkDz1573evfLeO092eeLP01b8wAueaE1GJ+bnluLatbzLYWGOr0N0kn9Ks6162BPfN7ckHxMcH1VchweSD47iU1aeIJ/E3sFBbO/ytPhY9ZCZ5Wj0zLArSDYUdneXOAcxMz8T3X4y9XBjPba329FXHvrTU6qTbeVZcogzT6+OUg73djh+yXf8U8a8y80JAvgIzwpx9wJsy6ORlZXUofJ1WHhxsKu8CEpnz0+5OT6qtPRHvUO8Ccn3wJH7KbWLk/3Hcbh1P462VpWZ/TjeTn+TM1+NS9/+o3HjtZvRmeX9Q+VH8uQn+aNLB2UWT3zLvvKVrM0de9KjXUKcDCCvFgHLBsepWn56ZUHCdeooDtQWjncPOSigsuxJ9nfFtx3524mj7bzg82B7U/ldj4OdTWEjDrc3FGZbaSjvRaB52ud256cyKjFPtiSfk1OSWE4ejPiKXZrrzmyq5DXz5afnE4LyrR+5l3gFu/sXUpxOg+P0cmt1Y3JwLXqLL0dnIfuSyW4+Jar9FDyp2rSrBmJVntzYmv7HBI9reXGvfqre5RC5LpRn3v3nCxKcAOAVjGyf9jJSTeMCKR7xe383dt59z+bt//a/i92/9Xfj+OEjLg6I1quvxNSrX4mJ2Rm7J2UEyEH5z59atLRx2cjTJI86e13JyrG/gc7XNoqX6PGaSJcTCrWfBcVRnswmdM249e/TGUd54mNzJ/vVu4+34u7admxIvo6QW7UL5IQyErxEYbUlt28++DCur6ucIu4A+Oc3X4tf+sqP2/zJ7JLSVi9fA2Wy+ikZqkReUP2D2zhAzXsJaG0l2hKRj3wrXocuFlXP+/BNyv4CeSF82qHgt2bNii1Q1W4P91QHgtrelMLx3Xd76c7E0VTX/fcUF552e0LXd9O066tCpOeIxXmnV+I9ky+Ll5xINr0pf4zF6q98BwFW6gt8bJ4TOfLoL4NYdnntiFcC853pkyn1G7KnP0Ru3R7hD/Ux4r9U9MWYsshvyUCxT744R1KxlJ9SMWM5Q49LkwjDoW/60nShqUqcY7Y7EdeFq90T6U+i3z2MDhfx4adcIsspKcb8Ryv34s6jO3Fn7X48Fi/2yv0NxDvKh6y46LSnyGdaneiTiKjNmKpEySenJnvdab8OOZyei+npocahrMd2uxvd1kDuQ7WnQfA1HL4iw8mJw+18n3Rv80Hsbj3QHG1T8fH62K2YWbwWg9np6PbU/sR/KO8yKpygjmDgGYLL7rcKOX/U46gvKw6ilNMct+uTe9sVasbf1BNn+k27pt45GCcv3pS+QzzyGCs3WOs7ADROHm2sxPrtN+LBm+UOgHfe8L1Vx6or+gfmj0eK0Cc8akdD+qSh+PzaKmOaQF0xntR7k3wZFBOo3my0py9Hb+aS55WE4fU0aEvj2Y7myMyluDvJ45EyyenXdq+nYSTvAGj3hv5SUFdm7nSyzNMOGGtIWJTlruXnp+RD1JTnSmN/lAuc9fNkmEqn44P/qSPvboukXfzwW+f7ULPeUlMUBfEpDc13OUGzc3CkNqGw6n/73bwDYKjOh/uZ/AqQ+nnH7WSIZFxe6Lwyn0eELFkYUfaln5+cstMf86bS8+arSU8Nkwml+lQvVSbGdDZP0JN+Snsd+YXvjK1ab5WTk7RfZNYnYErfBOW8gzjP52OWpyb4ZGZquOw3FJfrdlyOT+OhWq5kKU+Gsc6DeBVqf3MzNlfux3s/+H782m9+L3748b3YVlkOy1yKudFgejqWrl2Jqzevx42r1+LKwmIMNUfhZADlgshfZgHu8ps6/k7IM2b5IeeZ17EcYCK1cV/HfC3t/4v/8v/2he8AcGq/VRsAZ2nc8YrkMRfwEo4ysPvdNy4BVIfX3ABIYULJ8JkETKLC0hMMwrUmMUpLYZzOEQKYGwF+x0tIdyqeRQl5UbpaSBx78c8lbGVRwqVkxwy1dKJKH4Gd0iSnPafBc94XsEB8Ym2SCRBCTi75dwXTyaXAs8DgFu1uLy8BxEVioPSJWJ15Q5jP3QDY3dKgk/zi83sMTixAiMdH8xRAfSL9nTBihscXOlwGg5ovJrdHfGsGL7LMDQDe+WUBkEILH+mQC5vNTy67OdGCkOOCK49WtTBlgsUGAGVlHshAXpohaVHXTcGoWg9KWnShimeMuOatmVw9OQIZG+FHNG4okDdzbJe82JcMsfhvbgD4U3GWO+LMieDERDeWFi7HCzcW7W9xrh9dDaqUGb63JrVw1yRsa0udmf6gAzYAjtgAYHGSGwA7WpRwGQ2XAJ4cZz3yxYjZmX4MBxqIJX+M5ZNTmnzNTUenm5ftHfAu5uaUxv5FdSgt1clWboJRNmRTCxT7U2COcrpDMe+QMpWDgX1ElKvqFAEMwkKqj1E24mKTYVfp0N729o/ikA2kBkOpTnVjmozKjsX17krsrt+Ng/UVLf734kT1DvUWvhUv/NSfjGtfv6rJi0KQP09QxXc+3wfxXqO0eTw+jycyIeH2Y2LhkkLINymrT6C+mczzPiSbORPiab0Z/1hNyRt1ewwwWlxaXKRX3VCGI5gsOtLk7GhnKw73NuJge00d+krsb62qj+HYcF6keaQ6O9HgxFcSmLN5wQ6/EEfzOOvR+aFdS7VkoxrKW2F/LpSZ4BWZJi6pvpiGv9GksNSfFlD44ROMk4Or3gDoLs3by1R3PEBCtT8b9WvmGgo8IT6pys/YfUyUIfv4bBuJdENfy5h557WSfI0k3/cn37jZi/UqSiaPWoj4DpCn9/KzNFt//W/E7t/6O94AmBgOovNH/nB0/62fiYnr1+XaCGjKNJK3aYbyKBxt7SjW1lWXu3txb42NuO3Y3ETdqVyIGaUxMz3Qwqav9jaMhXkNzAtcSqZ+mom9My7FBc8ppnUaN46U7+2d7XjEJwtFP7j9KH7j/fvxwYNtDfg5Tk1wBF1hmUbWvozwHfXJf+aN78TvvfNDmSdiR4uof3Hja/FLr5YNgJkl2SMvMtQ88Cftwe5mbHySn+Rh48tlqQWqJH9TnbxZvT3UWDMzX8zKh8bN3dX7sbv2wHmDLLuFXD5Uacgb/UZrkGN8X4s2+o2dx/fiYPOx2x9+GEdrFKmUDMmSV+16fS0YPbGWFYt+0YEW3usP7qpd72ksHMbw6i3fB9LWRKh+BYD3m4l7f2M1dh58ojX9lsbKTkwvX5fcXyZ39ucNOfJLBblNqr862FRb34gTtVvoiM1HtfEjFkPySJ3wDjVj6+SEFrN1A0Dyy6dN2ZjItpttkvY5arSoLMgoNChjkLOTjEvCGYP80NRow8U6w1pvT7YbE1zVxFf94XgDQHbKwkz7JC63jmO5fRjDznEMu4fRK9lquc/wqK4xRbK58kl8/ODj+GT9fqxqbrKHTEGKs24AkDLBe8p/Twl0iz19rNuxgtA3T6ltd7pcRKzF/jA3auxP85LhYCEWtPick6wNtIAEUyr2kcY/aE+L/93Nhx4zJluXtfB/IWZV18PZgTe7c+FPfwEPlT5jcpHNs5T9Z+ZxpHd/g51QwvHrCbDMnudJzbnNOO4n0ihG+Uh15DwOW9NxDkiafkLk+6TEJ/pr5gcs8E/YZNa419wAePzuG56vMo/yBgCXACoiSZniywR5oIEEpOwxhlAXrgjJAJv4JU0W/xwfnrkc/aWXYnjppuYDS9FRf8JcFNpYfxwba48139rWuKex2n2Sxi6lwSbApOoU4rW/Xn86eoP8XLDv16FMjX7Q5a4FN6U8nbYbU62nEWPP8fM0GoeFqLMSWvbwBcGssdK23M5E4zrNMGld3BSWGT+vIvJQZ0f8OJDdlMbSfukve5rAcIG3+zT6EtmNxuDafgqdzuPTaZSNBrkM5xBxPk32m9RM+zz/z5u3Jj01TDIh1XNINWLnJpEl2hFu0HlRn90AoDWwxkJO2ajNB09ah9APS+bHc1bVkftu4n06H/GXdJo/tqU9obcskUvMp8tR+dHkb1ohR/QprAmRs3Q/0lphjznGw3vxzg++G7/+G9+LH37yMHZUDvxDPCydmZ+LyzeuxbWbN+L65SuxpPGZ8dF3WI3yRV4KyL/+0fFrgU9dcc881myO8u1fkYz2Kw//xf/5t3MD4N/79A0AxptRRs+lhqs81xMAT9sAgM/JiFoxZ2I3o2SHajPa9OMBA5WyCSz8SQtBPOIzZ8e5EJqQCrw54A0A0mbxz0aBvaiDZ6KjSTqfSmNnByHmvdjWMFrdGe++Qq1euvsJaKnMvLCMRU5O6LlxnoG2bgDkN9TJfwrt2Q0AxioEmokqTy73NBmoJwDYANA6V34ZzMoGAMVVGMMDnUhhidX5ssARKfxXHF5lQsoZO8lCR2Vot3OgoiETvk7GScCbJce7sbG5GiuP1uJgTw1bDbpO9kaLf/TwgbzgUOKoUSkz8lsWSeTLSLMD20tqUoaLZaFa15VyAwAewIuT2D3I97l3d8sGwAFPjdQhIQ/wXOn7BMBkN5Y1IX7pVn7OcXGu5ycf8JJ0W1rg72qyvr2tIb4IhU8AHEkivAHA5UjHsaV62fUmgzyUJzRdDcpzMwN/55nJ7CFh2gvRl91UJ+vxYGc9tjemoje9EIOB0j3YUlsoT7fE6wnJJsQuKjveOcEoPLFah8wxT8YDXVJ2bqo72pXI77qbP4dSlX+pLLTgHX9JSsuVJ37ta9G8/Th21x9oEr+mybgmHvtZH9OXvhYv/sQfiStfvRrtgeSGTDFpUr79aSkRdcpmE9+y5oI9NgGYmHRbvewoa3v1gM0n/5CjbhypnVFHbZzLmLGPd7VTvut/eNiOgeVWbUz2fPaLdgDBLxZJnOY51AQWPu9tb8T+9qYmsrnY29OChJMBh6rfk4MdIlba8Ir6k2yU9kibdz7hNyWUXLqNy1w7ek/uhDrIWbZlzr6AuApfLeO4s8BWv6AyTgyuRf/SK9Ffzk2oZ28AlHggN6bSfpAD5z3da8dP/tzHux2nu73YXfKr/NqfFg3sarMBkO//a9JIkTPqpKqeIeLzBsD779m89dc4AfB34vjBw5iYmYnuv/Onovdn/lRMvviiXDOSWoqaT6uyJK8bmztx/8Ga7W/ffRjvvPdJ7O4dxPd/8K4GttwE3XdDS+JJF5fxzM0O4+qVpXjhxuV49ZWbcevmtbhxfTkW5vPpWJ12nCXewX60num9dftB/PMf3I7f/PBxPJJI0A75Iobbj3hd+0JaUvdoN/7DX/ul+IMffF8iPxF7qst/+PKPxXde/Kb93NUk3hsGpX6g5PZEbNx7P979h/+NTQeSz3TN3ya1ywbzQIuC2ZtfjenrL2usmfGm1sPX/5kWJL/iNmpSGjWGyt/a4U6qnUxff9X65R/9w95IePC9fxzr73/P7w477Ua/0cwJN5F3ZxZjVov7+cs3YjA9p/D5xQo+T/feL/9N9Q0rMVi8Eld/7x+JxVe/7ftFOEkGsR/KOL/63utx55///di691F0Zxfi5r/2R+Lqj/5+twcTvAbqhybUx04d7qifWVV/81jYtJej7d1c/PNUVuXOHo3FDSd4WNxn2zlW2+Kd6hM2BMqmXH5KTe7lCRSbBulG/6ES017dfoUyPqTHbMfwl/ZEt0AfW/sCexnxfvxLzzzJLeSNDQDsyOJw6igWJw9jfnI3+lMHMd09jOlO5qvX7rkNMp7x6d819bt3HnwUHz/+JB6KD1ulvskBfZXbs3jWkqpeRWnJpYzt9Mgek5U8RWCRzl0xfKmh01N6uV8iczdm5pbixqUX4ur81VhSHc/0htFVZk9UD9Du5oPY2nyktsd69WpML9yIucWl6GuxySKTEwgQinnncWcsU9Cp9l7UqnfAom2GS72g+MaX/jXilpK6/K1iTIs1jZRxmEwz06Y+6a+h5gYAXB6dAKgbAG+VDYB3zmwATOQmWsqEvaieqc9Mw/znh3R48NHWHLKTpy+mOv1oadHemb8WwyuvxHD5Vp4I1Nxyip1z0e7WemysrsTOhsYxz5N3NAfcVZoqJUWp+Ve8fK612+97M6DD+MgdDWoHdTxLHpOvakj7sfk0jernc9CpsNSZlGqHyjyspok1s87qDxrXcbWhXtOeE6xc8MvBykO121arGwPJMcSnu9kAYDyZlF/anUKVtCtOU2brSftKGcNp+iIbAE3ePM1v08/z0lPDYN10O+MN6T0blGxRG7hB1f1sdj0uFkvGynzwOt4AoD2xGe++vmwUkk+QDxqI+EziorF9jbvWIW6gxEXbshxj6f8xFf9PZFq+3H4AfUvpV3mIxAbAxoN78c4b3/UJgHfuqu0dHdThNHrdtvq+hbiixf+1Gzfj2vKVWBhOey7i+eIojyqby1fylAzNPDVEx1qc5E5eTIR1PI24pFIf/+WX8BUAOPef/8W/+Bdt8fM///NWz6Nvfetb8Sf++M8WU4PGcSedNZ9HLn9tHCkokI+K+Alh3Y3BVhEWXiRlAtXKMlfszMDKsOIhGz0DBk8TiBe9Ri8vqtRBsNjQ5G5Ci38/bRBGmwcs2tW4TyZ6kteBFhlDdaiqYHXUoNMfaqLej6l2qXDgXp5KQkiVJy0QGRDIXeaSRQI3nrNRwKCAbTYu/9nsKJxzxwUQCuX/6JiFJ0+BVaqj5GGmlfxKnhWS3rHpx374I16PjhJ2eWahnHFMeMLhJyTyxCTHZXEugGMSIXrJQ54g81168sHlYF74ELbA+XaaSn2ckTHJ3jmzOk5pRDakTZbtlKuoykgSOcOPy6V65pb3usilYbPAzU2SHBQI65MAqpPp/qwWCQNnb8BRRnRyp3NnApcbQxMMJy4DT5pZ5HqBJFs2AHyUnuP/HN8sZWJDpd/jYhCVU+nSWXWQI38usixgjlmAa5HLkb22/JGW8plFo26l6Gdch/51p+IB3Uk1eSM9ea9WGMtELE++0NHpF3vicnhU6g85pcy1k1aq8LO2S9w0Oe0OFqI3fSk6MwtamFyJ2StXtEDox0kr80YCDnOcvIdffMJyf1vQ5GV3Z9ufUOL2a+ezDBYHmtTs7W5pQc5pB8rYjUlNivt8lpG8iuH7klkWCFrWasHP1xDSj/lhOSwLWfE+ock0T1c0mW31Z9R256IzmI3e7CVNktSOZc+RZSZrJwrnJ4pUr/JDmesFfVwWmZ+RxJwyZr3y4/qCx4I3l2QPfwnnCavDVBQ/lFs/fjbBZqJPEw2oHs0PqVdXjPn/dMIPdSe1+K/khQo8E1z3yC5xlejgJe09v1OrRQN8c9+EygYFYTNaxMxJPYPMo9VV6Sbi4I0fxOEP346T7e2Y4Dj4174ara9/NSZGm8zkI+FoyZ+wsbEd7394N/7lr70Zv/D3fyW++/o78T/8vX8e/+JX34hf/fUfxHvv34k7nzyIBw9X4/HKmrBuPJT53v2VuHPnYXz40Sfxwx9+GG+8+V68997t2NBAzgbl/QerMT0YBl9ueYK0iOJLDlyqyW3s65vb8WhjLzZ36SsoEe0QmZNe2UaFWhKUH737btziKbwYdUQ60/Pxw+UXfPx8p91P/quQsL3Jwp2Vu3H7V/9e7Gtiv8uT+O11T5TcPzFpOtiL/c212Fl7qMX1o9hdTT9sCHSGc5qk7GpB/b1YefvXY3/jsfyuxuHOphfHPv2yux1Hamc8bQdsbLeGs1qI78XMjVc1FLVi7Z1fj/UPXo9dpXG0v6VBmDFSeTik/bF5tu/Nsf21R7EnP/ubjy0XbFa21G4gnkje+c1/GDsPb6uAEzFz/ZUYLN/wpaJ1c4yyn6hMm3fej3vf/aex9vE73pybv/mVWHjhK+7HkjdqDepveWLXUtqtw61o769GR2jtr0X7eDem9teFTY3b2zEp8+TJXkxhfyQcynwoe4WbkDohFfPEgcqm8p0o3Mn+dhzvSb+7oa53y5ubx3vileyOpPo1obrBoDzCZ74LfUjd0M6R2zKGQlV+k0qbUYVjbz2yU4NUKouTqaO9UKVqrNqWSlk40nwY7amOFm08ZGiJI+pfxDtOAmyy+FcfuU39SE7YBNtTP7tPX6twR/6yyWHs7O7GlrCtMmyoLNuYpWK3pTGbzeoN9cObsgMb6pc3/GqBZj2tjvrbfvTp57Vo5ASAZUF1sr+3oX5cvDrRIrO3GMOZuegNGbc4zZQLzBxH6G+S4ETth86D/RQ15wnJTvdZRU1NOqT9GKeoGB2N3OAdXhwUu2ImuUyTMVz58NiR/WXOgVKfEYnotyUHexsPY/sRnzqdUJu978XNyJOjIy6FLX0vG8LZz0qvOInbp1I6Wtj3NBYN5jV2aW45vRjtmeXozl2NweLVGM5zuoIHAtPR00KeT/z5Syxc6tuTf6PYo2d8Ux2g+mm/0qDtuczNfCkPyYezvK96/1rfpOr3s9CzQpxKu5m+fzOHTaKecasuPvlTxuMD9Vmcn+KrCoxfbTb85JuHa960Ze5PIOJoNMJnlemzlPdpfp8njurnCTk+h76MPMGImtITfmSUVMi+mM8QbqdJ/E0lSWothl1kYE7AnLOuqXJOMp7bkIfMR0XanaamuSaWlOHraNzMu/yVB6MZnHBF776pxKM8pl6/ZL5Ye+Nibz92tzdj5f7duHvvfjze0nxV5ch5ESfiNC8dDmJ2bi5m54XhjF9F9NzJbX1cNv8q3VH2IBlq2iP7wjP69uTZOF8jNQ3xP/6P34m338kHLufRX/gLf8Fqk59/5a/8lXj//Tx1+HM/93OjecwFXdAFXdAFXdAFXdAFXdAFXdAFXdAF/S6mz7QBwM7DeX+VxrrzyRsY+kHNH9RUKjlGe7QhzekgsGXC0yxvnYyJOPVX9kv8l1sq1aS/k+N86lZ8Vcr8sEvFTiF6Ak6JMxwV7BqTrUFMdqb9GbT2cM5HIXszC1LnojMcRItLH3jKy9EP73Dlrot3gPRXn4jnk3VU3DN96GxxoGr2hiWeS4A0V8hQPZ4TSe6OZbrNBDNX8JEg7JGDEqWQ/OKX5zHsttqm/KWf/JFCGuycl529RKY70hfvGUS/xTCK03VT6mdUF4m0exoUxxN2IHfQ/BlAdvKODo28JBGUNNhlO1LpOSqpcOTUuaWQFSOl1J10bjSN9I7lgVcpuAfAT3cNPzRQ2Cxs+iX2ujOIbf55tx4e2rfyRfyQNfgwuzIMmiZhlr9x2SvgwXHwKo2fYpeyj55aU7OKDHnNux9aPiYIRk/OOREy1VH9TsVUuxudwVwMF67HwrVX49KLr8XlV79pLL1wKzrTrTie4Ik/aaDyugN3HuRrGFt8zmpzU3ng6ZZ4oHznpxmPJTscSeWpPSdueD1hzycEdrd5JYjXdeSfC8cKA3hCRjhknic3hyoDT15VEJsVvcFD9FZ7Klrdjk/r9Kdnoz+3GIPF5Zi5dM2Yu/JiLN74aiy+8FosvPCNmL329Rhefjn688t+X/qk0zMOJ1pxcDzheyVIPz8PuO+7GjiOnjhIVXkGvOqQSB74E2XgIHEge2N/z/Y8/U25pNVl9Y9koUHVvulW6/18Snucq48qVd6pnmDHOp+e5LH/ctz5Oakm+6wQTTfno2akECcoHj1ai1/51R/EX/sb/yj+6l/7pfjFf/Avje++/m7c/uRBbGxuu+0sLszGtatLPtpfcf3qpViSPa+CbG7uxMfy/5vffyd+8R/+Svy//z9/e4R//J1fjwcP8vWPJhFvh6OzwuygH8tz0zE/7EeXdile+JUN+jP5PY2qq5Qtvi05ARjSz5ieVk2TrW7MXHs5ll/7qbj8rT8Qy9/812PhlW/7aT/Y39qIjTvvxtpHb8XexmPFk23YVNpGWzI7d+vrCvejMf+VM3jp2zG88pIx1e45V+TWPZ/K1plZirmXfyQuvfavJ77x+5WHPxCLr/5EdOcu+Un41oM7sXbnvdhV+v58p1CLJwksavkRqlzWfhOvxbvJ5lP8INBxTJ3sR+tkJzpHW9E73o7B8U4MY88YTO7HoH0Yg+5JDIXpttTWUQxaB9Gb3I1ubBud4w3VwbqwGu39lWjvPYzW7oOY2r4Xk1t3jYnNexGbd+N4406cbHwSsf5JHK99Eoern8T+yp3Ye3Tb2BG2H30SW48fxNb6qvsnTpf5k57q+0GWWfxQ+6Ufx6KW30/C5GbQx0ulPyaOLZ7Eb21KvjfybguBSy6pF47q80pOnsihXU45Pn+LX+BUwLbAE//t8qR/Y3s71ra2YlVxGup3Hxegr+aV9Y14tLYeqxvyK3AJJicGdunXOI2pPNMuDw73lBYX0Ko/Jl31vccnjA9qL4wX7s8TaigJ5d0imTWsf8yncZaqGCTP4FHhn8ZTVP2MUN2S5w1UDe5WsYOKvaimjIlskEdadv1LH0XnfBYX+1WtKG/jz0Cmd/yNTj02IWdfQgl/6Fs5jdbn07uaQ85fid7iDaO/eFNt7Jrml4sx1Z3WuNWNLui2o1PQH87EzMKlmFu+GvNXhMsav5avxezS1ZhduOzXNwCXOw44par+hHkZfPKpIsmb5zyg5H9MY/6M9U33z0aUWwxI9QzBF6v+FaEpKBw9Q5kX5oL5dLTKJSdgNH4C5nduY/LrsiGjx77Y2K81Mj9WHdATZQ8N1TI+mabjOcceamR3FNO/ajRqH8+g5NV5ZS8aUdOVuhn9Of7iIHJUqUvgzsS41EV6zjDWpRfBsaWKhd3G5mo3pibX6xom/1JXf60plLYVoyiVr5pGygghy5/dgORHKkVhBPMcoNG+6ekgv7amcDVrFnF+jLQ7tUaznQxkBljfMGIjTZ0PjuWeuXzOs5/kzWcnzkI+9ysAf/xPnPMKgKiWi+Y+zpKnFUU/LpRLjr7AzFVhIBqyv+HrY5ByhAH2KAFCRVuoEbMgJunP71oSxl4VJxUIA9VZJBPlh7hkr5E7gxdGEos7Bt6n46U43g2cUAfKreBTM5owDfOoldDivSx1zl7wM/hp8nh2UechpR6hxuxBUSZPtDm2nJsFdfZTQzkSzGOtNIpL3ryoPUr+QAhELoIybvN4FEha4HhIH1S7TEsld6cJIdgsluqXAlweBg+HgaGZz1QxqwPmeL1Aw8iLhrJxZCOp+oxv/KewJR8mZyg18lZUQemb4Ju06VTsCpETW42sM4/UdQ4QWiiyWONSPjmx4OSVh9FGg/wecoxf9T0zMx0LCzOOsN8rl7MRmQdvFiiElfRIJTniIg6yB/G6wR7yy2TQGUuHTrcV/a74Kr/uRJAX3r/0MT17VDosynl/jUUwIsmmBfmT5CixLJ5+nW/CCAiErdIuy1TMSqhO3lBz8K968mGPjpW4PD0nv67zhDckKALll8pxVI7LD6YXYnp2KaYXNNFYXNCCei56szPR1gSF4/feUFCMyCnv4MMn0tzZ2/ECuaNVed6vQP470RvMa2IzG1MdTW79CgpZU/lZ5IsPtENeu+H448HxASXXJHVXTOLeCV4CEN9YuHqCrLw3/1SARC5wefd39D17JtZa2Le6Qq/v48ytwYzAMXxBk61JTdQmZc9rDpOdvsOTwTxGCM/pR8Q/6gq+Kr/upM3nIi/ywyWGXFYkjbod/JbJCq/wOCx3JfQ1+VuOzuy0y8grDa78BmWqp4m2oqK63q1pUM1nktJBNmSEN7TZyhdelyCe+gpAbcdETX1AZ7IypkaGXObVNce/f+YVgKmvfzVar309JubyksNKpAMvPrm/Ev/kn34v/ubf+U78s3/xRnx0+0Fs7+z73fyO+qXlpfl48YWrsbg4G3/w9/1Y/PiPfS1+5JtfiW9+45X45muvxGtffTFuXFuO+fkZTX57Ktek+6bt7f149Hgtbt95EO+8dzvu3H3otrWwMKc2P3TbNiF3qiJeFaAed/eOtDjajkfr27GHrFIqeCe4yArHmz4tBfr2qVcAWnFndjneX7pmnm11uZFaGhk8vhCPzRE7G4/i4Zv/gth83B85v/T13xvLX/+pmL3xqhbqt7whwPHr/uLV2F194GP9HCvuLVyV/6HWru/H5ifvOS14SZhrv/ePxfwrPxrTigNw3H/memK4fNNxsZHNHRobH/8wdh9+LLk4jsHlW7Gkhf/8y9+O4eUXY/rKSzEjTC/fiiMt/lgEkxdu2R/MX/ZFgvQe9I0Pf/irvtSwo8XH/IvfiOnLL6hP6I7461egNHHZengnVt57wxsYjKVLL78Wcy/wOoIqAL9iLq9VdE60kD9eF9aif7gRvSMW9sfRcd8kWVX76KkNc+FSV/LbVZ/C3TUduXExK/0Md9K01MeyEUif1NKI15aMto73o3W0L/2+j+BzzwCXnE4c1FcFduKEVwF2NuJ4e1UyvBaHW2txsL0Re1pgewNQ/RqD46TAhX3ujyRzlHfU7vSfMsMiTMIlA3+oNKupk8OYPOR1jXUlv6b6UN3K374W4Sz++uIPcwUxznfQbGyuaeG+Fis7m7HOKx5qN7yG57FJYxzzAmSeRTqLeF5J4xUBXrM69qYp/rJf4mss3HzNEMRFtaj9/jDm1NddnV+Kpen5mJY8tnhXXf3TIcf+qb9NXgFQr9tW+9FYMJyeiZ5kfMoXmtJvUH4VDtU/+qUPTsboX2rRN6HkVU7/JuvoMzEXO/kSpV1aF/fzSPbMajJ8hj0Lk9LN8YEsoVc/iCt2OAOSIC/02fvbsb92P7YffOQ0th6rL2EuZv/0oVlOijeaC6mivUHC2AafBnM+6k/7NdRXsGnXnV6Mjl9N49XS6egP+DqDxgTmDhIBRS2V+OivNX5J7rmUs6MxrKOxyUf/2TBgfiq1zUaDxmQ29pmb8bWBFEvKwgYVjMmy+tU6OUFpj8dK6eJ6+ww08l/iboZOJ/g99uOKMsaknKat86w6Vb7rQxbuYkK22QDwJoDMXATqr9dIJYyk3G2EduqvyDCXFy8yNWK2lDj5bJHOlX8rnS13dW2C0EUjGmm+dPqsddCkMa8zhxWms2W0cWw3amfVypWSWpP1+sGf6sYyRn+n/oLXvtRwVH+5xvNahXbiuORXGvQY6wg5Tjo1yGcl6qdpsqFalLiqZbV+ksiflYKUhgyHTOiXubz62F31+ffv34u79x/Gxo76UXmsfikLd21MT0/HrDAcDKKrebLXg2qrlefOCXlLXbErajrJjFzS0NOFNPzA2GHSjl9vSMiVOfwvf+efxbvv5nH+8+hLfQUAhrkhnveHfYGMI30uSlStAo3QzvaSVS2tzfizXzVWGrk7f1QJETedMvDkpXwFNssdqEOoO/DcZJxuBeog/FQNP9nW1bfBDISQJ4oddRpdoRfHmoCfTA6kagIuxOSMF/5gckqdKZ2uJhhc8uenQar8vO3esSUUP6jv/5kHlMVlGyMLLnwaFT/E5RhVkfCr8hfgVoWmGbHDZJAxPDIpJhTnPQXVwsqLfiYnMIpJXktgmerAYB4qjAqffAFshiSw98aIRi5fgmY9g6DEWWpdZBKvB0piU9yomFLw0dtLup8BeUx9+ZMhBX0sWy6HC6IfgbrwYhg5k0AgX+YjfgnlOKTVTxaxlFfxKcNFn+QUuNyJ5uh0FLfsHE4Tvrr4NG8lFE5L6TMg8a7xIbKp4IC4fYGceEJusgvKckEugoDo0E7yckD5q6A8BUwGfRO+Jns+/aB0mKz6PTnsmfwBeEE8JKDyus6KfHODqW8xtWww8VA9a8Ld1UKZW8B7vOvE56Om1eGBfm6GkfvKpeQtZS5wXmUPX4rcEF9XneZkJy/mAryr3/MkqMesvezgE96cTh6Tb4OEkBNNvkvalhzqqqTjcgmY/aRbEwHSJh3A55I6w2lNxOZjOL8cs5wKuHor5rRoWnjh67H00jeMxZdei8VbX5P9V2L66kvRv3Qj2vNXtJCajZYmaoByMAkhj9QzG1B++r+75xMBu3t80ov3czFzFwLvZ29q4cQFhZpga/JeiiSIm6WcFkoLZiX0CfsVn5MwjUlZMMb8qrErrPkifljuEshrk04lWYMWkKSBGauiPp1qnomX9pqgbh8+Wo+/949+Lf7b/98/iV/7zR/Go5V1uy0uzhjf0iL/z/zbPx3/6f/u343/0//xP43/zX/078R/+L/4k/Hn/9yfiD//7yX+g3//Z+M//l//mfjP/pM/F//J//bPxp/5038ovv3Nr8TykibcmgQ/Xt0wfuXXfhB/9a/9Qvz1v/EP4t337rg4zpPAvSygo0F8etCN+elODLv085W/p1uk23qxeSaN/AnwTrraezXJ7UKT/+7sou+n6GmRPZSssagHLPiZSLEQPZLcZEyniY3pnuS4t3glFxha7KOy6Cc+njyC+qm8MalsLBw4bTB3yejNKR4tUAZL14VrvkODdoS80Y9mOWTVkJuaI2TH3LJmXM7TOT4rv27y0VFH0Y3D6E0cCPvRU//ZV3/Ua7cTmnT1er0YgG5PdVQg83DQj+lhA5hVlzPCbE/12mvFTHtKmDCGrWPFfxj92I8uJw4ON33XwNT2SkxtPoiJtU+MWPkojh5+GAf33o/dux9oEXg3th8/il0tiA/YFBB8Sav7KsmG/+gJRIUHtf+qYw/3mNCrsTjnXpTt7U1fqAjYMN3hrpQ9xX3InTBsLvOkkxND0u+zsNcYcqA49hWH0j7iIlefTAJyZ9FfwFP7Q28S5DjBImkoPi7Ozsb1hWXjpUvXjeuq+/m++ngW9aoj+iXueQC723uKS8WZ7ORDEPx44VxqMzV4MGjHo7lGGfeb7R9kgMIx8690LA0wdub4Lb3tHOSUn4q0zjDUx2l3OZ4i4sMJNdPO9KWWvCRwp+6A6lJg1KHNeuDxxA9VYMxnnmhontkuC3+1pd7idd/wP9T4MaRdctGf0OVkqcaiNpvS6q+yX4Z/hZ0CxHjcbk/6E38DvrgxMxPTM3MxPcvG/LwxnJn3abeBxqa+7xDQGEddUSfwQzCfPbbW8TUZw2/RnqJa/vQBVf1ZVGroXYhaArnYSfGN/JwNV4BH2kipR89pWJix6LdMF9ku917wVDQ33BN5wTVyxx03Ob7lnCAf7jTrmk02wAKLNlmplttlz4w/QRlX9VflhTjs0sCXSZ81zuK3BjsF/TSQ7SxlpCkbI/9Win/qp6jUEfx3/0ZdeA2277te+ISr77WRHV+1OuFhjsD9V2wUqJORvgA9F0jnI0rpUZOf9WQV/2NqthAcqqPsrK12tY4KsCPvY+fRMgdQh5Q/TxCTp9w4qyeAKK9PFqtcef8Ka1Xy1+BZocxhzWfm9ZS5eMdutIno/pEemLkrdpjto4RB/WJEd/WcdLpA51GytPgjc3SSTYYLI8GCuapYN1otTEBdILvjxQ6BEVOPNQAdMgjyKRaBz6IcsXOOYMkPN5vzhK3GY8jOcbIxYCFNpsHMvPmXBQYYxElLExvheFKYkHkSDLUgGRhMlvIIHuxSXOSv5FMFkMrAf6i4c1qHL1/ax2YFguyyMnBk45IypkbH2KT0M/aIDp/JQ2fhVFzSpQd0tky16qvQWIjcCbLIy+99A5evZCU7sBKxiLIQvWFyCRWm7Sez3HTvHWiOAxpMDoA6Xk22vLhjgcgmgexIF/DE25spuNfOmcGzCrpASlX4M9UEZm4cHrkprAdMo4aXXn5r5imfrGUHP7Iwbuw245bhkuh0SoEdBrc0JslsGZfW3opf2fE3pQHH8M4z01oR3sVLT8o0eI06S9lRBm+K4ImU4bm1yp1lrcB1Qc5SD5CDurBPfe5851P/sRtw26pwPEpGacM7JgjAfBNGBSZv3tTAH/nMMJWPmSeZCcdfCZf2aORf8A3R8qMsOc564sRlKLzAnu9Rs9HQ0gQVefAgRCSOTzpFkPUGiKzCwZ1+zUNSukFpSzly0ctEi08HdTShIs3BcMaXLw0XuNjwZsxde9lY9IbA12LxxW/G4svfivmXvhWzL3wjZmQ3c+NlY3DtVvQv34iuJnZtLeCmphdisjvrvuVwqh+70UooO7tMYniiJOztCvua6GuQgTfmTyHXUcGYTnngx0rirN8xuW7gQOGR65zyj5B1/GlUox+naZPtnkaV701CRh893tDi/1fjb/6dX4433nw/dna0EOt24tbNy/En/+i/Zvwf/uM/G/+r/+W/HT/7x35//OTv+Uq89tVr8cL1xbhxdV6YM164vhBf+8rV+Knf82r87L/1++Pn/vyfiv/sf//n4n/6p/9QvPryzej3uwavbLz1zofx1//mP4i//Qvfibv3ubQwifIDX9zZ51RQJ2an1Z9NaKDf34t9Lcz2tEjb5/i3wAY0dB7H4EYTz02Foa5DjY18otDjoOCYXD8CCv1PpZIQm0kbd9+L9Y/eis2P3mzgrdi6+35+BlPwuJshC2V6fCb0iLG2QmPsoWQT+FOdSp+TM2xG+FizkPVfSPoqf2SVLs39bjqdT/iRK4DX3Ymj6GtuMFB/0FdfwxN+Xs3gSTXoaVHF039/sUbgdJJvPe8leg30+2wUdLXwF1T/M8IQ9DrGQLI26LYFLhqdil77xBsCneCUwE5MHWwak3urMbH5IE5W73gjYO/BR7HFKwFrj2JrZ9PYhVfMVzkaQt1QaLTwA30hmwWsPL6pJibgveqYeU4FfQJfAOCJ/r7MbATssyGwK5lg0S9MHCkG0mOxQ7yqVO43njhU/LID5Ke+fsZpqZ7G63ktEm9evRFff/HV+JGvvGZ8++Wvx2vXX4mbi3wBQAtJ9Ykd9QvIxO4OF7eyIbGnBBQPC0rVBRv8PKGjbkElbKh/9yel7Nm3FMMpypDwpY5l9Pkjomj8yX3EOyAnjwNPQG7N4A6DxqaGtsTJX9XjV2ZGHOXCbvbN2OQxiv6ZMayMk55vKM2sSHUikmLNcU46/URvPianL0dn/nr0ll6IwSVh6boW/Zejq/GhO5gx2qoTP0ihH/bYVOYz57FLdqpGyX07ukqDSwJZ5A+G0yPwugCL/4Hi7vPKQTdPBjAf8ZzERVL5WJCxGBuVXdE7TXMXzSnCS50fnoV+8GGc6+7wDbsy0J2tP0dB/VnNuqavZU7v0zfMn7Qm8GkWyTknuhAXkiBYnWsTl2af7n+cJxaTrlPWBSw6E5xwmdBCNL8G5gZsfxmG39SNTc9Hp8oq1Jg+jc6Gq2FP2+Fv7PfT6Jl+saoQPVnrGfYsKTa3U8/PStyjNGgr4id9GpfP8rWKYyGk56tM6sSMCZk5fcVXRrC3GxejcjG7wo+R9eTODZS6NDk9gF65V9scE+bTJcJrqtnG+aMsmffsK+ld+MtNgExzSuNCu3WkMSeMbltzVR6SSdD8ZJ4+HH6U+DM/aEi/9pGZH1SjpEcY54EyKR42UOo8npLWkcIPsRh39Xdu3/AZqcmp56BasmfRqNSnyEVzx5EMzaPsdYLBjrbAYt+Ldhq23DjepgGQo1fc2svTsnxiJuwJGpj3D7c1MCJgTFjYjSEsExmAgCImcEoM41Z/dX4auaQmTqa6icluHE91EhOC3PgGOcjKU1zqaHwbcJkUHWgw5JiIbwoW8h1ealKJUlaVk8HTAzqbGN7IQEA+W82lwCJkxKnwdHi105OLO8gzcKOsIEv6y/FXYu2Ba8qTASZQnkRJ7+P/JIW3AiZlp3Jbq1ZxsIjne8J+kquJVgVPbzs9JolSNTHzHQnyx4IOsMvtnW7MbBawaSC9v2XLAMgOeF2gAfJbUCedHiCran365Vg4A6gHUk0cfVSubDaw4Mx33XkCnZN9/PM0pKWyIyEgCwlzs+welNDBO3gECh+TSwonO58IwavrNxssmwDks3hz1OxMM3AVMXF9Oe7qwelVanQWMtlJ3lynkjUmTHVjyUBGkXvSkNnyYDfkACnIOByPKMuRyI2ULEdTFgjnjkiDZZ5e2PPklKdTYI/BWGm4zCqrohmR03T+Ul7ZSBidPpCFTyXQTvADKKfaHl9E4IkI9VdzTDncvgRPFmRLWsA+9AOeRvVobobJMpNnJnH0CzytmbRcauLLkxNNggfcGQAWlmN66VrMXnkh5q6/HPM3X41F3rV++Vsx98qPGvOv/FjqX/52zL74zZi5+VoMb3wtBldfjd7yregsXDFas0sxxf0CSudA6e6LJweSGZ7/q9oM1Zb5NqbKw9zIqXr5ysJbRZNhKl9cRNulvWxc7mxTte7Rpzkp/Tb5WfVNnKVxfMJIep6kKhPrG1vxD//H34j/7m/9k3jn3due2PX7nfjWay/Gv/vv/OH48//zf8v4Q//Gj8eLty6FuojnIq3r4oUbC/EzP/174uf+wz8dP/cf/On4yR9/zRgMeu6DP/joXvz3f/eX4xf//j+PzW0W1xIBZRlwCqCnBeHcdCfmZtQXSe7XPvgg7n73e3H7N38zHrz5lrG/sXluKWHNk8i+5Fnkp/taSO6tr/jG/Z3V+7H+8Q9i7cM3Db4IQB/X5fvgwwW31UqVp3xZ4M6//KX46Jf/Rnz0nb8RH0v9GFW4+2u/GJv33jeYmJGvSoTlCwLb9z/yawFgXVi788N4+O6vqvzf9zFw7tKYvqTFzNwltVMt/gBpl3hGJLvzZeAJn/ZVNwDaWrn1Jo5iCCaPYqCm2eEoP5uF6gsArxB1NF7xuSXuKml36NPR08+zMSBzQaf476q/96sCMvflt8871Sz8eyz+O9Jz5L6jcUvjYY9PSk5J5Ulroj3FEX9NSg/W43Drge8H2H10JzZVR1ubqwbv4TOHyTmA2rAKdszksPQ7Y5Qy64fZRVv5Ii98Vsr5FRiTNDzJo9r7ST45Y47BSQNOFB3ztRnB5CiJMdsefXdL7Vk9msHGa1vxUXZOTSzMzMW15avxygtfiW+8/JrwdeNrMr90+YW4OrccC8M5n67glQp1OFHvMzk64NUrjphrvBavmUcoUWWB/psxJmHKoppq31KUESE7yIpliP7MwC7d7F78jcyGLBkPGvYjd5JHBYXkUv6SajZqvkqExige26GXXer8O5qDgBzyvPCfkCxOaEE+1Z+L1vQlo8M7/pduCS9Gf+mF6C5cj44W/9z6z6c8J1v9hOakbs+VT/59OuFO2kxlWx3JquSXTWzAuJng6f+MMKt+ddZmHtQA+pF8sHMkESt8H5X5WVT9PInkj5lfcJbGdrVqzOuR/2YY6ZEDdHj24qossASfBthn7sC4yHNhMcMLKS/vDXgE6FcNL9I0fylrivxaCgvRvbIQ5Wk0T6Z5aCe/ioMZCchJYDN/Y6rpNHEeUYxa7qdR1sGT9Gnhat7Mz0/x/Ew/n5rOaRo3nww4Kj9m6kv89NqIDQAW/+L1ifS54Oe1K6n+Osv2WMVN/tgEMDgloHqTpcBinCVxbgDkRmD9g/hV2mfLwZy8se5Kmat1i8xCY3eosoj5PncLDfpTMTPTjcX5QWJhOuZnBx43eD0n17bIGvx1yIJKac4N0+pW7PTrNoj8Mcdm81dry21eQxD/8tUu8ZJ1ben3HOgLEl3XBV3QBV3QBV3QBV3QBV3QBV3QBV3QBf0up8+0AeBNB/2ch1Nkf9UvO4vHo93hvB2cW2V3Yn+Pb37n8VfAMcuj/fGT/0O+y7u7Hse7q3G49TgOtlaM/e2V2NtZU9j8Jq3DstPE00Q/AeXJosDuoPLARiI7hHwnNCa4XAugL5jMb38b9kt+j4Q8wk+euaCQy3m4BGi/7MKjchN4PQHACQS/i8du/TF54UTCvsKNwTsj7PQ8jeAkSCbCQ8HlgH/kCbXwPD06vtwZzfLnPQmUoZTf6WVkGTaD+mlvK4/j+/18mb2Xjx/HLPZIU3fXAD+4Ege755wiGD+JGaO+CuAn/t08DVDR6ncN66ud/PmkgOynulyYozwJzlubJz9tnxQw0LfkB/uSfz/tR+Xpidx5j5cjoAPeAZ0ZGlz0Z0wPYzgcptuAY6LkmXfEKFOWE9Ub8oVXaMyHiXxamkf1eArA09Rw+r7sxzwkDvwLGGxOUm1IwAQiLQnW+E3mfdUL8oJSkTElbKefZjuzXGDv30JOJtOqqGbKQp7zSQZ2JQxE3PrLUwVHarMHsVveVd3aXI+N9TVja2vb7Y3AROu0HU/KHkCGlYpKz/FJS5naJ+/x0Rfsyw7Zlvy6PAo8qXrscCqk5RNdKe8FpsrnpCYPappNyMc46FOI+wl4nMOJAHjCKZF6QqYrGe1z0cvsXAxnFmN67pJvXuZ9zsHlF43hlZdj9torMXvjKzF382sxD14Qbn01Fm69Gku3vmIs3Hg1Zq+/4ve6O5duRWv+erQVX6vPK0dKPx/9uY7GQO5Q5dKwTw4I3uGmgNQl+a/1ijtO8OB02AwPEQ7+UCvl7ynM+jQefiopTd7fBG+9/bFv+X/jrQ8lA0dqs+341msvxZ/9n/yb8af+xO+LV79yw+CJ/Ochiv7izaX40z/7B+PP/dk/Znz7W68qHfX/Ksg7730c//3/8J349e++JdkrgUQcke0pLzODTszSV4kfOysrsX7nTqx/fCc2794zjnZ2yxOIZ1PKZqomBUjWn2YmT9gfvvkr8d4/+m/inb/3X8e7v/RX44N//P+Ntfe/b3ALP5dVTl/laeJVyWmTL8R1Eke8O/7oTmzf/9BP8yu2HkiV/cHWhlHloRJPyHZX7sSD7/2juPOd/874+Dt/PT785b8et//Z3461j37o9LickEv+WsPZLIRQi5XkgqZy5s/3vGQ2E5Ci8C3psgBcqtiZOPRrAF1eB+DJO6+FMT6pzwXcJ0NfOzrpVU97VXCaTagnv3D3SbLiz3c9eJwopwS430ToaEzptHpq773gtbZ+t68xJMGFbMinvMfUyV7E7locbjyKvfXHsb21buzubLmPFCvFT5UNPlBgldFFRqXeQSFaek+Rzk0PYnFuxioYSO58IkD5x/uk4vITfUcpbjbjkqBbr8jox93uWxrb4ZHAlywGKt90txNzg0EszS/EteXrcfPqrbh29YW4snzNuKT+bHF2MWZUtwOVmZMIxHfCPIj5hMDrk+1OX7zrip/Kkeqf/jWfTI2R8pWVPO5nkmq2K+BTPqXNcaL2Q8k0DZeKC1a6/Qi01fShv7QauQP715//bZaKnBqZKGPd+BSUCtnMUBNEYr1jdJ8iUTR84k/hffeRZGayNxvt6eXoz9+M6UsvGjOXXpCqMWLpum/950sbfE2KS2X56keVaWUi4RSVZ/8+HxFsyqdkqkx3Jauc0qCeuLx6qPFrKDnOi6x9mXW7XNoohpBqjp3wDz2x8oM5USw/ldJrxlOpxtG0q1TduNcIlJE6VXiOe/3DvYJxXZMFTnMdcQIAOG3MnAzIp/6+B4wn+kecwtU6Q3OXXfV/+1KP1F4N6X3pJyeNtS451vrEclzkiD/nVYwiX6SPTQX8Ow9Po1rmz0JFNJ5KRPdZ43xqPmTlMuinieREhrG7UeYRQqrpgEKmfJqCNQ+vsAEuBOQ0gMYyg2P/PhGQJzBQuS+A+uL0AKAe5THr0/VSOliBmeSYnOo5VDLVdD9VbPKu36Yzedcfc8FevxdzC7OxdGk+Li8vxtWrl43rVy7H5UtL6q9nfDcN7YkyO27Cj5BxZl9jjvkv86MwAvZIvU+/H7C23InNjY1YZ47NF2J2Elu7W7HDa2HiE3L4RYnUn4syqacnOC5sAr/W1z8m+Ko8jv7vq+LzM19b+TmdChXaR+p9PGdTehb/j9RIP5H7HeFuwSNhLfbUePc1CfNFW5pA+jIQCRvg0rMEHQJQZ6H8+HitZKeCOwKOD2WP6kGMBTyCxx0DCRYpe3u7sbPDTeakp0XL/p6P9nvgI07Hq3gUaR6noqtQnJYqOpLEp1KyTuFTa410xOcOqcRdO2yniZvKzDtS+RpE2YRAmFymHLzdcRGmhGVhxdiTYDAjwUyXZAE/+VfshSTZKe18NwtkWk4PO9LEnXjwTuQ0EAY8JjWAhTwNh0kakw2p3JaLmxf5Bdx2O9Jz14A3FfIom9WyyeBL6gQv7LXIn52bjYXF+VhWIwVXLqvRXrsS165d1sRH6hXhquwvzcXsTN+TJQDV5ll/UfN9P+Wfiafy6Q0HJpaYgcrm45eKoi0VcIJywkeMknvJf6nYyx8oTiZrcTffa9pJow6kTlwaeZOFMfaTqHZ1UVgTzcWuysLfKLhSJ90iw95IYoBVfXK0lc0vFv8bG2uxtvo4Hj9eNbY2tz0QeyJFXhQNUaGOyiI9E3dnGYhob2wCHjJI08dzqksePcDDIOUXHufR/TEPnedGRHCqppHquH2ApAx7lswjusHK0wLfyYC70+PYJxM96jg3JphEeUNgejZmZxeMubmFmEE/vxizixoYLi3HvGRuXrK2cO16zF97MXHjFW8OzN76pvCtWHjp23Hpxa/F4uVrim9odL3YYHGiRQDvOEv2MXNfx1if8ue8I5vOH6+5yL0BFkGuexGbKyqJzOOyVj4xsNJP66fYOYjViqb5NIlbiuvTiH7h8eMN4zv//Pte/PMFDdrdrZtX4o//zE/FT/+BH9PAyhH3spHxHPE+i+ZmOn6NAPBqAZcDwle+SvHrv/FW/K3/4Ttx7/7aSEJIs9PqaMHUjdmBFmLtkoeC+ucyP8GHSume0kM4eaxwoCrPY6IP5wj/6odvxuP3tOj/4I3YvveRJ0+gMz0fcy9/U/hW3uLvNJJqXXbnL8Xyt/5AXPm9fyyu/ITw439UamL5R/6NGFxmw+qmZIVXazIHzoUqlA2G/fVHsfv4bkJ52V3R2Lv+UP2AJmVuU0rLMlc2y4UnZEEWZ9ugdA5jnCEkUzEa3AHQmdTif0poHUvGcyPOiyT6D8GXyqqORot/IS9NS31d+Lv9eEOAMaajcSXHFjlo7Enkp9nUjuy/HX35G0wJ6NXO+121c2HAO9Z9jS1amA86ko+TvZjY3YjD7dXY31w39jSf4Y4J+jV4ALLKUwpGzBbgBw8X6Ns6namYne7HpfmZWJpLzA7YgODOA5VBZe1OtvxO/uxgxmp9TcvtWGxBpQ2xuTGJvCrOVk98ENjkXpgeOP7Liyz+GfduxNXl67HAq0182UXgayx587wW90rXYzZjlzrmKrpcqMadKfCK1xQoSZ0z+QEIY/9oriHnQshmpdp+qji4v2fMcRgFKirBDVspH6P4StwjM5QGh6+kuG0m6YLaTgzlH9WbpB4P7cH+DBT8+S/1bBowV/J8CVmUvEx1Z6I7czkGi1r4L78c05dfFb5izCypvS1ciYEW/l3xt90dah6TC39exB/3EJlPhj1QqVmcTyOaJWjxbrLqD+Q8paMxi9cyB94IAP6aFXkXD1QKhVYOlFjyL/l7Km348jmp8ntMpwtF/acddU5fUXVSS3/p9iJ97VckMJprH/prF1uai3NM2vcDcAGmFlCAdQYPFQ81Z9/VvGVzdSU2Hz+M3bWVOGITVIt+L/x32QRY1zqDV4xZf6gNK25NbpV28sZUslmUEc6j5+HWKVktdJpPSWn3PDF+2aQ0Sbtg3BIqFTd0RT1Nlmq37WzfOb/INQNzS/oLLezhQ2n/pzjruci4Lx2Fd3x1npLyYDhMCf4c5ORELp51ikPxguzL1O+pjXPJ5rLWCtevXTOuXb1qXNW87srypZifn/UXABhr6EbICePiaWrwB23haTGkojDMwZhrc9/K5rrm1ysPNVd6ECurBWsPY33zcWwgr+pzvyjRgz83ZT3A9CdxlsZu4wriSfq+GuaeGh2ftdnZ4bM6W6MbZg+4FVtuR/tqkPubwroa8EM16k/kdi/2d7XwB3urccCdALyD7xtvjwQuB6HR7xgHavwJntrnO8ss3Pf8JP5AYQ8NwnKbbt4kqooX87n11vGWjoR3MXaVz13lz5sUuLPAZkxSjY+6cCYm6tiZXLErTEff1SSChWlfi1Kjr85YA/S57eUUVZ5SRVlN8DMn6clbFth14GSgZmHvHbLS4Cq8MEcd2RGP4lAB6mJPkTgNC6KIThjQBTZr1w2dSQedsdI6FH/YWT3QxKd+1xz+8r6Kv88KP3lfSw2qns5gs8UbLuSJPCtKMNqhN6HRJBN7cuCJTg7YPqkgeNLXQE7+WPRo4qRJTF+TmRkWaHNa4At8+mthYSGWl5fdeK+zCXD1cly5qoXbTC/4fBQgXeoTtdYTPHCjxqLwICefqmeny3ujmrT1hUEnev22wY29jkM/sDjff3fMHnhBTUNakUubhEaBvPg0VE4W7fCByVcJiFL9YF83MnLxlH7Rm3cNVLI8WZayTlKGsiP0BZvIidqGPyVV2pgvp1K7AJyCIXwWoMRbo3cZUqtUiyFlzt/Cl6yweTQm+ASP2FDISa2/IKFwWSuC814WIMRX4kfT7G/S/BzgjUGHKWb4INWbhRJIgzZIW9cEGNVgMiy+5meWtPBmwSG5M3qacPFZmOnp6M3M+mLBGU22wfTitRhwC/TlWzG8+krMXn815q7ejOFcfsceuC4pJ8WjndCGhdq+a16h+hQnJ6cK6/oeL4T4hjSncnKDJmnEMtGo3OJB7RsqoT2L86k4kmejWDcI6131E2++/ZHx6999O9bWNl2/C1qc/MF//Ufip/+NH4tLS3M5Ka9EwC9I9b29P/qHfjL++B/9fXHl8qLTWF3fiF/5l6/Hv/hVLba3+WzggfiodaZ4xUVzPDWd5jSSJ6KV0FNeZOxTqBnsFE14we2nh2UxzubnYPlGzL/8I7H46o+NcPXH/pDx4k//z+LGv/azkpkXlUFOranOHFJU+M5N/5d/7KfjmvyN8FN/0rj07Z+OvmQOeEHc4CtjFvZXfvJPxK2f+Q+Ml/7IfxQv/eE/H1d/zx9xvNzmvH77nVj9+C3lfYciJJSLGlO1op1KmJJH5hNq4dspSjvu5QZtmTpaGPHOfaslO7HGXyXxoqv0bTJzYo2vlLh/kIznyRm1A1XeqHmqfO5DvCgui34ilP8Kbmr3qQC1OcZlQJ/NpydZfDcvtm1LFrItSTamjqN1vBsTe3wqcNM43NYchgcYPLVSmSfVliaYJNBRNRqOx2k2CcQf5MqfLVRaM+ovFtRfgBnNFbqSB04l9H0aYRDTvZlYmlmMee4m6fQNNgb6k+0YTkl2pjrR19jHxgVfSmBSChY09nnhf+lSvHDlqnFtaTnmNLEdaDHYUrnAlMqM8PPQAtli9OdJHOXxiUrheKIVx35fXQwu5WC+xE3Yvh9G8yLPjeirznQW9FL+k4BU0fNknnjo4+CT0q2h6txk1NcZCmsP1R+/6W4/Z+gEeShyUFGf/NP+67iIHOVN8SDtyLEYkskyMcFO7e5E8zowoTqZHCxEe+6q2u1LMXft1Zi9poX/pReizw3/fIVjbil6moO0tODm0kSPZZbNHMueoJIupcsxKa0/CzmbtJs2pwIoI3OGtrLeuCegO4xOR3mSnRqFw1Q0qfIs9Wn+vDQOO45jHH+FflVmRqqRTTFzCsZPlNlw0jjIHHNT8/F1rR1QPc/nokoeLApbW5uxDTbWYmv1kRb+j+L/z95/fmuWXOed4L7em7x501VVlvewhCcJESBA0Ikiu0WK6ulW93Ct6X+Cn9gzozX8Pp9mzfQsLWpaS60eURK9QIoGhAeBQqEKKBTK2/SZ13s3z+/ZEeec9+bNRAIFUmzN3ed93hN2R8QOHydOnN3VJXVCKxGqt32agwA5jhCPfWF3M+cVzAMkfoWtGIAcoBKbv3WqMmll87dHt+ZebCh/Fbch6l6OHQswJO6UPeqTyh9Qgysz2mHpOcACs9Im+7Bwu9OdMqkeARAX5gaOA22E+DdtKmWC8IH1DhldGhYqTm1d1dW8GfcyN6EtY363q7mf5qs440HP6TN3xV3n74tz5+7R/OGscXLuZMzOnFA7WnZMKQ0+RDtZHyI4dcDCqhc3uIMsYnW+xU6AHZXp9aXlWLp+Na5fu2RcvSpcuRzXrl7JA1nfIVGvfiRUG2A3Wk6CTS3ghISsjqE+Ta87ALbWeIqfOwB4os+CwDZP/7dXhGVNNlY0SdAkQ/58+J7g1wTEgwEUYOsOOwZ8MOAWnTALCWsyg5d478iMBQAmLZ64yKwBZhzek1uR2cLnzzrQoZXw8sC/XFTwqwZqfEgilTMn/B0weFenzeSfA/LGxsZjjO3mE6MGk0IGGbcoJbcgFwmhdoYpUzMhHvrLQX/t3GoH1kvUGW+zAkoDq1ykN9OcnbY/uUgeAioa/gQ6UgO27oEVD1UQ75BQQeV04nw1okCFk6ch+eqDwtjetTo/YYRMMx/3DU0ChQNDgw6+279boDjUnQZdkG4qbS13jk9R14YzB4w8QWIyVA4AFLyle1h5o0naxLgGShPD0msgqPQBLsu2iLDy9aRQYQKE4vy3Hw0YNejKnQdjXkwYH9eATCCvByQvmjIoJ1iKty7yA7gaKs9ayvQkqQHEzmg7hYSNzFnJLGi30zLIcNiCP10id0pCQZumtuHWoI0y0JR/GkLyWHcGdLL36bm696nxqp9DIRHwhDLm+Y8caxy9QCFZMfjx8FL+88DO/cynKnvFtTaDKtGWrYxt3l6ylTx8J2Dbk7oqlwRU75VquruAEa5yUMbCAwbwUD3yxELISMDBoM5Zq44qm1ESRgdWO7HSwTHRYrAoDHBAlDA8nE9hhsfVLvC5Jg3Eh8fYEgpDapsmBmLnQXahNo/aMm9QnhqzTB/12Pnm+twubjjqJf7V7ZFU7CrPLh3WHxLvbQl+a2ub8cxzrxhvXrim+CHviPe++0FN/t8bp0/NFtciy7fgR0Qn56bjYx96V7z7yQe9KMIOiouXrsdTzzwfa+sbhhMpmfGEk9PhR8dUBqlcDSEEgU7cOCQUUSO/oj9MmA+oDfJnkgQIPV+XOPfBT8c9H/0F4Rfj/Ed+Mc594NPG/KMfjvGTdysuQ/JfJ2mVUlAMogY1MeFVAT7bNzA+GQNjqHUfmbRffwJQzruxo55wKjk7Uk4+9pHE4x+L+cc+Fmfe/UnF690qj4Oxs74c6xqIbPEETf6cDvV7/Yo7PHySPd/PV7+ZtkmoXC7Vz9NnQxwMOyBAVC/Ad/6HxYdDWZkY9/vwPblV/eJ7+8DtiAypem5PSl3xNn/uTLKA1G4/5J7FgfST9+5T3KpmGzWTpgFN8IGfpKu/yMUDlRWVF8oMiwMcTDikNqxf/ZcGM8ae0kZfWF9poljwBUnvAEAApcEnpyDVXJURxhLUUZ6EyU9JD46o13loMP25+i9N8Ec1aZsdn4mTE7OJsek4NT4b80DqubGpmJuYjDkNSk+eOGGwM2lmdi7mNGA9fWo+Tp+cj1naHQ1a2Wnk9Ai13eRFLTXMavfpw9djfX0lNpVnYA/5Kx755FjxZzyk8suT1jp+Smgc4faqbZ8y0fQ5pCkXNW3HInPt6+1OKM4h3HT1d0ySodv/KvBKxRzkIj7lRumnnAiNI6GJjyG92vOD0WljYJrPbN4To/P3x+jJe2PkxN0xwun+kvXI9LQxND6lMs5Tfyb/hEPYSg/8HIQjI5Dp6DMkikq+RtqG/oMSSSE8Jc3l3A+meFVB4KBbMKBxi3fG1IlakUtFL6GXee3vDgHzdgEFs5vpJpYi15MCPo1JfVGmhwq/xoIaGxoqj4xRPfnfldW2yuNWrKn+bVBOPbdQufP4U+NR6iFlVuP2dc0xttZygc6TfZn1yy93cKB5x67mIrRN+xq38mSaKpCC159Aqrl+1OTy5TL2d0/O36MyBHIeWADtJbOmHpsO67skvuov+jUOYrGZcpZfDcn+h10pgNdgQuWxb1D9AK/EyEyDZnUqLA644Ao3l6WMdYbtsViBKaOtXzfOFfLJrZC/5EXzovJGP7zNq+mG2jrGugp7WO3k5Cw7O0/m5zYnZ4yJiemY5Esb7AYd1XyPPoJ6RuQ8hkwcFnGNF/EtL8XKlPpGX8U8RO2x6uoIbazisKsyvbWe2NwQVJ43Vpkf/z1aADimYzqmYzqmYzqmYzqmYzqmYzqmYzqmv7905wsAt1zp6RJujnaHd6/68tSZbfkb67kLgPfqdTfYYr+1FmzvZxcAT/S9nXx7IHZ3h+R3IMFZEqwI7mzG/s6K7jdid+tG+LWBnTVjd2fd2BPYIbC7w9Z93gnirjB2xb9ib13g6f527O3nljd/mownooAnkqza5nJ++AnE4KDflWN7P+9TGSPD4W8Ssxo0wjvpvHM1FhwmxNNmMFo+GZELUbeWV0vFXuHX1axcVWclPW3Z4p0HG+VTbrb95lPVBCt9GVINET6sMJMf+STWT9Z5wssTCbuCWLriCWe7hOXVe9zx9J8Vsy3JbYtXMbb8dD/B6wAJdgFsyW5zU9jYyjMbfE/sbMrdRgL9rtztAbZhGewYAPAjDMJK3l4Vlr3hVzjyvZ18f0fxBH6q0KYrJaH8c5Ly6Qsr8vnkuSV0PB336qF+qU5+gNV5P5koxNMmHz6oMuCnKnyax7sKzElBKmxYiU/eHbRBVBydYm9LU70noes1gUgLq4cFNknKe/Jrd3R0udQ05VOalFmWhwR1jKfJVaYlzYb8VoiTX0lomhPMMox8KsdTFrbL5z4I2ypOhJc7POw0CQ2y6iakyL2+QuI4FBnVlKBqntyXJznm0XFhSsNDRLkgM+BLeRHw5yc1BTLjc0n9cldXbQeUeeiz/OCuZKjv8EQi5AlPy5ANdUny6FMdHWCLcb93nuSWf3aXqBzz5I1VX8mcp/i7kjtAXvVpf32yX5/uQ+z88VMs3XHDUzh/P5wdTOwGoI5bFn3KOtUClwl4ktbErQhRV3TpSFHegvDKFuIbN5bj1dcuGouLK5bRhNrF97/74Xjy8QeCT6JV98Q18aMjNYvx8IP3xIfe/3icOnlCaeiL1bX1eOnVt+PtC1cNniT1q95ylgefAxwfY1dHYQDVaDnPDwmlUhP1W9hXgnFhTt7xib/JM7wa8oDu98fk2ftjbOaUwZMUuBnibdhnh2qeApUNykKCNlvxJcpCfqu+4YbP8i/zEifKLuVqeGouJk7dE0Pj05YXn3PiAKe6A6hffd7I9Lyf7OysLcfCa8/F6pU37E4BGewo2ly8HstvvxqbSwskNkZPzMeYgJhqX8W5KXzCLrtInpD0Wc2n7CryVSfUimM1k1/gXXh+Ckmdkh3tj9NCHaE9KnflHaA84J+8ZscB/WZ+IjafDFcMCd6OPzgS40McFKh+nHBVV/vUH4EDdiXuqM/S+AFZM1wAvEuUu9YqZCbZUx9cRxkPbW7EusZA6xoDAbZ3bgg85WSrM4ec9ffTt+Q5AKemZo35iRNxamI2Tk/MxEnlz4nRAtSTM8bM7MmYmpnzToATM7M+tIpPHw5ZPq0s3JaVcsJOrz31u+scRLW4FCurawZnKkkgkpVkREGSu/zUsUBbUyH9Dv2H7N2eUi65dK9lkjbJOwXoX2jL1L4lUSLoYuSWMgqa0lnd3J6yL+TCjy705Fc1L/rGrcpIAw5HUtIgbhkF3Mqcp5UTc8bQiXMxMn9vjJ3i835nY0h1d0iyHRgbLrtHKFS55ZnPZdbwZaoYZJrgbziilHYuiHpMwP4ZPwxR1pVd5WFq6YcFDgrkIEc/ieWpLPWEylFCP0xVVqauukuN+S3sO9Tll0/81WcC+imNOdgNyu7QXY3zdjVGNBj3eZypOqG64QO5Vdb2Fe0cf0ie9HVyB7zTeGvDdVIFUnVxN+Q5+gQNPHO7v7C+vCSsxM76usLGHSkgn+q/eCuKt0r2rehOnf+weft3QrXw3UEku/UIYfmsLJc3nvizI1L9l8Y+B366P5yQus/33B3APdWDKrsJtVIKnvxVGTVKnnBXWKnqyrsT2RL3phmpdkXv/NWdXR/sDs9Xvdf82jeHVFM32b2QB2iWQzTrazQat/Da76jsOVPI8y73Q4oPFa+hMp41uUXxnTYA47RiDIYqZZY7lBWG5hT99BluJEgnu5nz1bCeOvlDEnK7Y6oN+E2EUQWJ0L1X4AkaNJ9gq4pOBaXCba+r4m0sGRz6t721ogmjzLHf5ZTPQWXEiPyo8Byo8AC1lvnumTpbJvm8ArCTZwbsb68lNPjwRP4AaOKijkiG6rDU+ahD5gsB/kqAgHxpgWnk2axNg01hZTuKD3mRmoNvfGgKUOdfD57LiX+BCsgQh+h4UUB23vbC1t/02xy6oozrV1je8nSTPFNWZG0O5Ir8DhT3A76HSUMpW0NWVAAadk0iOL3aB9PROQvZ6MuJOndSxjtUUirMtuA0EwFddMopC8LWTcGy/GFbouCoSE3+CXYv/X6fGmxk7EUTdfh0+qpQNMZsBfU2f90PdtUwC/VsBS8UGFKrQc9GnXe5NgXULBRtxDZY31QZ4XWDcmchQQP3LZUhsKnBie8y31jb8IGNm+il3qpYT96cNeFXTQhXHc72DoMxttSmSOvBM/zbrCTegxYGRgx6lH7LQYJSzthdNkZqoMgP5TNA1oyZ/D65ODpfJSsWUHJgBDDDlsljhkurlJdjZOTQQLAD/an2uhFQON4SD5ThvMOZIeFABSC9C+JXUCf9OanWZFNp4vWWnQ48yXReK24qOH71RWoKxwHfpnYZkJnS6EZfhOhkbbhsqjzmYhmLIzSQxExhE4/04f/m9Q7qo+uhTfVLd5RgF0iDX5qnTJTG0pR5u63sDZn3qQOpdniwPZHEm4NGwlyoKkddpImttxU4doMrtdJluSPnygdtUeC+DjTxSejYyCIhA5/nQFlRR5GLT6Rdskbmggc5lE8N/tF74U0XeZB5xZ3yJ5aaNNMm0QnxfjSBka+7OxWIkTAKyD/LOsszB6GCIoRCShuyt787oZL2ojqKOHTv9beuxOWriwaLHDg+f/50PHj/uZgYz23kUPuPfKz5kRGv6Tz+6P1x/32cpK/6KVlcu7YYr79x0djYUFvlcNmO3h/TKrdsST9MuHHLejsRyRsybMsCquR12Nug+g3a9yYkZSXlqzb33e/JuxxL2dQU18n9WL92Id7+yh/Fm3/5b4y3/gr8b4nP/Zu49NRnjZ2lq/LVhNRQmmQYaqViFwPJYXBY/dvElOKk9oWJncpmDbNffd/E6fv8ygGL7Mtvfi/e+vIfx6t/9Xvx2uf/0Hj1z/99vPLn/zaufPcbartX3SfO3vNgTHEegfotXmqoYGKZry4hL9VhpEaxpu0AmKeBqj52WUbIIlqCaoXBvtz7VSjzxZ/c4pB20QsFxSNttTwNSODOJ3jJTiMAg3ftRzVAZZsnh3JyJoBfDWDBb08TDOFgX2MOtetMfJnc055wMUFxGSBvBRYN6CNZ2N5QnVhb34rV1YK1AvVd65ITr0UyzqGNYBs3ZwrNaHI/Pz6X0ER0bkyTeplNjo3HKBN7tQUjAxq0DkgvjLBwMMhgdVKY1sSPr40w8JZ81AZw/hHIc3uyf+acpo31hVhauBaLC8uaSB0YLEIMajzEhJFBOWWEtim/FKByQXsF6NdZ3OecJdogJvmC3VB+kJG33ArIQxdZIVGLkJ0aI/F1W4WZi2T2G/kaI+6OptqGwDAXiZSvVlNOMv99JzDxydKOooRHqnRHNu7vBI9vxOdgcDwGJk4aQ3N3aeJ/Lsam53zOy9A4W+qRDQuGlEv6Y5DhER9Cot5CSgb/hmNMoZV73LkfVPte+zvjByQ426sUyDDZ0+cwPmFBSxMXxrXqI3PiQn1Qvhr0bUAMSLdi2J2yZH/fIvVFrlJbjz+nuQIqsjApjcibfqiUCX9Na0Pj+RWN5ZcWY29pIbaWb8Ta6oLKI3OFHPttqp3Z0hiEs0Am1TZNj05qIjaqsq0JZCGf48XDpDL+VGGLAZXBQY33xCB2VsRPWF+6EasKa1NjTJdT8l5xc5vrEq580D+U6avxP4Kw6+IOqfa1d97fvjO6bRq6dNvoJA87ET/LBqXg+Q1lQ+2Mz8zQ3EeTErU7CU2GjANNdl0wAW2KQLvsFpvFAsZvLk/UKekFeDJHw51lXPxnmUOf8YL8JQnHMCuRZVwuaWSWect8crd52MjYVi7gx/iVxV7mfGr7aVt9EDlzO7Wp+XondT7bxAyaeiLeqA3rRHmvY0vqTe3bsXOfAw+13f0sMExOx9TUVIyPjTYPFEfUvoyNTcXExKwPYn2nRCzujBzJpG5hTYFipkQbNZnyIj/WG6WRE6Fm4uD37v3UXxM8we/ZMxFUB8LYcH9fmRwjBax4qBCUAmGh1kkn7895cs8kWRltEAcyIhtgR6YWEg8FCjwIUKNo0BCyGpoZ6ok/YBJPIWACz4qWCoU/eydzGhye+hvWj8qtBuK8Oyi3FFoPVmjY6QwUD0dHMcuBv+4WV8qyh2rBsQApvDxZQI1gU5oerqjQeNKpeFGAeGJBJStBSq0wPHDKDKea+pKBxQIrheF8yaAcTk7waaBtbeCUuGfE8Ez4vjldKerCl7RVwAR+lSdQheRdScqCF2mUh0xIfJiQBgfA73+xqls+C+L30dWgc7KrD3nkLmzz1MQLAavlzkEwLAasxbrMEivSL/sTdqsrS8JyrKyux9ratgY3TOpJMwkjoZKH0uBBN1pF3wJAAxj4KQ3IaBcwoGHgw6KHGhPXCwBPOeULFAyUzAO10lIPtGFBCmMo7wrYN5k3nQ+89K/WgigiNwxwX+duhgxyAi0Qf91rx237kkbkn5N/BmIAmSN75QH5IZBDbqcGlZ8DggtPzVviyHAbqAxgJfc1rh6oYaYCCHJnikqreBC2Fw+IfEbyEJJbQwqYuFdrCMkQP8dE7rPMSW/IL8COq8Q57fDNH37FRWbYV3Mu3+2nCyfeSNlmXe660Z/dOc20J75T32WuitG6JSzs4ClyPnNv8ycXAspCk/O0pE0ucxcObqVT2v30k3aJOl94+qsnlDuKSXpLMi9JznnMggLhZTl2GHaTt0rV+DBhDiwVkk/mFiJFXW9Ijd1BV64uxPLKuuH8l8f77uVU3ZPm0yXzPGz4QxJxqeDv3Nn5uOeuU00eLa+sxZsXrhhra7zHTd2g94gYY4GlGzuX2UTyvH0k4Z+y6pUJUmkuuWFSPTg2aXfmbPftVcnFGFS9/KIGOys3YuGFb8TVb38hroFnuX9e97+Oq8Lii08ZO+uL8pdl3751h0PyJCyVQdl7MZHypb6NBW7ymHLJQN2TFAG7yfOPxfS9j8eQ4r+rtvjGK8/Gm1/903j9839svPHFP4lL3/pybFy/4r507v5HY/7h92iQM6s86POnFoHPK1EkkLsXyokfZboxlJK65DhjnPbpvhcIyWmUpetI5cdlf3akUAXXmywLGBsyqmeT8MSbXQDstKNv5zwAPrnmxQQvATP2yP6LBQC+QOS6Je5Zr4Sm0sotfZrqw7YmIhvrW+qHNmNpaS0WF5eNpWX1UWuanKyzCMAORk1gVG85aXpKE/0T41PGNLsLRzTZZ1BKfEoby4SOnRSG0jWksc2QBqwDQ5qkehyTT32J1q4ftKh+sgigMujPMisP19VPLi8suD7w+T/ADgR2uFEO3CZTBlxOaT+yP/MhbfQnXtxXGjWw9peT3GfnYn8u+Ksfp8+k/REv8rOnzEsPHEmbZBvVvW5JzkDyMPPd7TKQvsl7wWGIp/tN55ZTlcBMaPTyz6B/ZHzG8AF/07NST8bwqCYGQ+yMYCyW49SEvSWkzr/CDm2DjFMt6wTrtFq+jsoPRDiX10RNElQCZMyYn3Bm0ZhyTD+u8FWeq2wq2nyohKbGt7ivjDugXlGnKp90KyMTESJtkvm+xkwqF2CXT/QtXouta5dj8+ql2Lx8IdavXoz1G1e8c2hb4ziwtaHJusoZ5dxf7uCJqTDCWF1hAp7mH7BTdFO8Nzet7lO7rsqp9m8rNpZXDcaMjB85C4wHUh4LlXFQE8+q0l+bH206G3Tt09EPTM73HkZ/G9Thm8m4NW6iGi/hkNtereSh8uxJvfKJSpBtMPVQPSpAXcoGPgpXAb38kI/0vq4X4iP4c+7whLfN5bb4b9TWZ66oBug/L9TEHVvcp4gpg2qDWLS1HqsMg8W8elCvx1cdeCGjxCnTk2kxwaNhlmqzVUXKi3QhnwS+eEBr2dB+qD3n4fLY1ERMTHKOnMo3Z8iNc76YzKZmvAj9TgkJv3MqaayU6aYQF4NKzpfMbJ5KM3Hf0cTOHaYnHwxcJRBP/NXJsPbeN+K7erbM9CroBmRSZhQdW/OknVUZ7jRwrHaTac4gFULd008XajSK+nBGg9zKUuyqf56yq8HkUKF6sFBtQLPTIb2Z7hbFEDVaZGSBpf5msgMDmdKgV6OMs+KgeHDPp/5ZGLOSJXJxo8o9w27yobhxnMQzw6gTAnfLcn5EMaEgW5aSiRdNuvnSDUduO0BvmdlN6qnDRMHRuAmKVAop48VCgaaWwBXXlTt7uLrIoFFY7kBQh8Kgum5L5HUFdhjwLfuNckos39pcY2ujGv7ccZFpJn1VHlKhzLjrz7K0qczlfldh+UmG+LPlbMs7HHYM7OqXEOjMC1M1NmmehyXBJxsjhVJ4K/E41eXJspCT9FxkgK95i0+aEQaLCeRbKSsKz5M88WCRwEBPnFnxVJzYAeH6p06Rp8V1MQKQhy7zJW9TnYMFN4ploYyBjuOJ/J0I1DmJrZT1RiBtcpKLEPgq9wq51U13ZFBlgSn5kvB2ezLDvPDTKasYS3QpvrRL/5WKv+qo6Cnj2clIewtyme6hyquiktQ1foWyriVa49b+KOrKBbI0lA+ua/Ar8UFWqeI/88H57AUeZGNLUZGIDFyXlD+u5xU4tOOuvKDD+kOkYIlKTxtzBFFel5fZYpevBCXbvjg1PxsnZial7k3vj4peeOVC/NFnv2r82//w1/G7v/dX8YUvPS3ZHPjVAw4FvO/82Xj9jUvGH/3pl+M//OHn40/+7Gvx+c8/E89965VYW1q1jEwkT6hltJeK/FwXikxtQrp0d/rSCf3SyMxcYvpkjEzN2d4TCDkBbQlNasz1R1s/ODYh//I7M28MT53wIgKHANaDAKuayfmAJowgT1rW5HBUkxeFzTb/Ybb4K+y6mJ8RTWJ3wqj4j07N+uk9uwCauIjX+Pw9Mf/eT8Sp930ips8/prCmYndDeb103djRwH5gaDRmNPG/52M/E/f95C/EzD0PuV9uUwdl+XEfwZ2yZNgqobhx0ZbknWXIvOMedQXdh/nAj/ondZbPikpyKK0HY7izW9JW/MKD9q8H2ee6fxLcH6m+0QZzuClwe0o9A9Q5wQt76hs4cGxnY0OT/LVY0mR7QZP+hcUlY3GJbffqm9b5WpLkqMnJLhMS1X92+oyMJNjdwIICk252hXjXgiZ046Oj/qoAYMv/5MSUvyQwzEKOxkX5edAyLsjo0ygrzuoPNGnf0mRpU5OmdcWPbovP6+YndsdzWyptZUot/2iSdbcMSCcLjOwkU1/Iwx33u+K14V16qSYcZEUAikXKH34NoasmMC93wZfrUqKS89b5mGpD+efMBIRU7uWXZD6+ZRCmYksWK72Ms9j9MaoBOOB08DHd+eILk+hslymV2ZfYD+21w27ZyaINt5CtMbddsXV82nj1RO02ZHe4R7SdZ2I9RDhKD5MI72ZRPGvYJQVGxqS0dJaDDY6ktLqNA5HlW6kmTOUktlaN7eUbsaGJ//olTfovvBVrb78Za7pvXr4Um1evxsbCorG1shwcHM6OI+YRxNF1H/7b0gtbPN1fXIg1YXNpWZP+Db9S4FdT1f/4y2ECZZBxJSe/84owB4zvCyxyNovjvo4mzG+FW1GT1wVHUcvjdpx+OOrmQw3nVqjU6PVXs65LbkMaC+SF3CqyDDVlS05yaF9kAANTq/LTezdO0iAj321lan0Vi8au6AFRIWzlr3dr1YpAA6GY4CbrmPKZRqxQ5oti6vpLvc54ur1sIPui1l/amWdSSqGjSo2J0KHWDWbJx2GqH+bhch4kPxoTBf489DAHE9OOM09+Z0Tv+z/91m/9ljW//du/7ftR9MQTT8ZnPvOzRXcEORUlOTVFTTK5U5FykkKnwPv5dAzN5zZIvieq7rbRWaDZaaegLZySKZKQG1yfSKtJfv/AiDrjUU36R2TPhF+Nmicp2HGvmZnROZyJOZnvgrBTndujEv7MnBpMTn3PXQDwJraKkuxROapOUpqjc/wLZf2o7lJYdTDZuPMtqw3XwQErkzzplgw9r5KNZOVPfbG1Wjm5t5sTvhzUJ1/7VhqzcHJVuQHMFW/sBEIjXgz+cpJH2omkYHbcs7K4wigiDHLgL6byg7+Us2XbVQuEA68cXKW+xs0o7n23nWKLvtp3gLscgJEeudHd7yV20AzeMnpyI3+kQf6znXKKZaKOnXd51JFDvIcsV06jw5J6l8k1Zro8oIDk2RNdyZsdAX4yJnd1ouDOw4PBNMsw8avIwJc800DJq4cyo2yRC0ycqRO45910Jvz4p9NiIcMn4bII4PAURj1BuYK8KZP/HIjpXvgyKLOZUO/pTikTHGcCVsjEpVlIQu7cfZEE0sDkv1/1YTImpzS45MwDb0E/KE93VDbkDjmTN6SbJ8/t1zbkVJMgzk3A3gM5MXcIhMsdeYkHwdFuIH+ezlKGXTZFHsiiTq1l7CToLxt3gA0ODkHpgjIsO0pK45uolkvw/fSHUekoNXHsGEuf+SgXSht1ALlW94nkq7IuWfA0B3f44R32bbWr2clJPqob7P/wThCZZf6KEDdlD3/SZhsontIn7zbe7d23nrvVAuVnR4MtaPu552P3xZfiQAP+vhG1lY89Epv33BvfeuOqv/1PeVvb2HIe/uTH3h0fev+jbsuQg9Pr9ofuieyXuoT3w9Bff/GZ+He//5fx3POvxpe+9mw8/cwL8R2peRXgU5/4YPz4R98TZ0/PxVtvX3Ed+do3vhtPf/slu/nei2/GG29cioUby67HiqCf/kIT5875yx/vvfRK3Lt0VeJWbVVc356ej1fmztnN6vBYK6zMQnIu2xVp+CoE7/rzab+pux6KiTP3qXOfUppZBDh04UdXcuCmu9oMFgAmzz0Yk3c9GBMCfKp6XOZ8anIS3qh1Hzt1T4xpws6EnL5xWPGdPPOA7UdPnJU5i+4UH/GnYAj9GmRTR/mW+bjcjM/xibN5RUF5NTSmeCiPJ2b8Xj92k2fuielz98bM+YeFR2L6vsdi/pH3xuknPxjzT3xAk/8HvCBBW8pT/1GXwIjx/r0Y7d+Jkb6dGAy+c0w9sFWWV4RmfSsHjKDSYphw1ziTorJoFKSteEy5JtG++FKguUgpG/MSaBvdhvKwgi3z+7FLW8N74XLTP6p8G50MvvXORHuQBw/i6XZXbTZPLN3Wqv070NjnYHMt9jeW/erjDq8tqn1TIP5UcUYzexzywPGRHduTUdP+Y8c5SuyUgz/JGR4eVVs8HXP+AsBcTE1NxsnZkzE7NRtTZSGAU6tHR/gaCRM/1S3F0jIQX+8MYvFak/+NjdVYWV6V3XBMz5zymGd27rTqzZQXAdhen0RnpVsjZBG8HGcWPsqCvPqeXd3dT0omyNntV+nDSQBpcN4V/5WscmGsav+MSs5FomQ+CdoQq2nXGnOcdH1C2dYmcbejoiNEocQHvznhZ9zFAya1W5Wf0oM66zf3jv8umR2lCvsC/NAei593mZp3yoagLW7zuz1hr6JLUXKZTc9pU/06/f6VfFK+V3lX2fCPj1qvKur/Yar+GiI9Nkq+jkeHFGqGzZP3tWXv9NxcuB4b16/GtvqR7cWl2NBEn0/58QluzsWgz9haX4tV1Z91Hu6IzyCvMrg8iqfq1ubyosvwwuWLsSJeO6srqmcb0a80DiIY3SmLxMft16A8MjakrLC4pYlXfhlBat2JI+XIudVJo1Xt3x3QYb9V3yuXoyid3mk4Hda38dPwvEO2OOt1io5CiUw1uhCo56hz167gXcvZb2bxLRxKBF3mDetsnuWo3lEWtcuPYGc5Rkk7OKOUmtLqbauoaTsp14QPsj1NolTjTnGlXaVdKgs+NVz3f4SDyyYqKDLs6i7vyddlGh81fiLfCp80Ka5lkb4wR2WHNrdrbzt2JbaxJ/xqCzi7g7Plvv71b8Yrr7wGgyPpN3/zN32v8YB+53d+J157Lf38xm/8hiVwTMd0TMd0TMd0TMd0TMd0TMd0TMd0TP+F09/KAgBrGSzWsMJbdBiHV9v6y/Y5VjhZbRsckpqn+HX7PocrlJXp5klUrmLkqorgVdKh4NuR/YNjUo9H/wBPIUalHk6wC8DblXmSwnoKfjMmrLe0V4c34bEKyBNgr7wmHG9Deu7mJ1Ii/aSOJwWC3/3e52kvT1dZ3WQ1yA5THkZR9FCates0ImuIl3UintJJ0xqI4F/CJixW2726Lj1xKkGlj5Jas5A0+lnVIj86kL5SxjB5pAYu3bClxk+RVfO9dGA5HgXJryNX78xAz2q64DLhe5YPr7LLPrdbFjNWegXKTt2+BniK7BP4wWiCrzGg52Ak4G2TmLO1Rn7YvcGTjBHd+eY3ojVqCqVBbxnrIl0ZZ1b/5T6X9w2/f+6ysO+850lHRb4KQJkQF9sX8+0do9mmfeA1y1TrTtgykNstwwczbeRZBxusiEt906GJ25x+u+1DNPN9znzabv1OCz+F9zkL+TSGrZ/5pKo8MTCIkhNn1PrXRKxQHrSSq6vY8CRJiXRZ5MsMwDsVZAZ/ZIA7P22WH8Kth9rldjyzMqgvGR1Wcgu8Kop5lnv88wSDb2YDp8NAneHWHQ6EnU/X039GO5+wmDB34N+fKB8/CGV5uhm3ItunRNOgUJpVKvElyiSCHwIENmuMTb5TzgQFwM/5UHdQdJ+U9RDaYnTYCrIolTcZgsoBjnoc1rKd8XWcCw2pbWCnD66p597VRLtyVDx+QCKU6wvLPuUfPP/C6/HdF1+PF15+w3bve88j8bEPvyve/cQDag/yiwxvvHUpXnz5rXjl1YvxxpuX48rlG9426kQeoptNRBha6MVWSaAe1bpEisDw+EzMP/IB4/QTH4vZh38sRk6clhAGk8UtACFL3r1nx8DJxz8aJ58sEJ+5Jz4qcP+Y9FLLvOpnHni3wWsCvCI3ceb+mHvkQzH32Edj6q5HY2h0KiMHmgAPYnBkPCZOnY+T8jt3/5N+yq+G0HBeql3gYKTRE2diVm7Ovu8Tce9P/MN44BO/ZNz/iX8U93zsM3HqiQ/G5Nl7/EqCOpzSanSCEjl4/grVclB3f2Xb221/SzkBNku0ZrRbusux+Uhf3+2v7Xi2bR0/vuGnQ/Zb/bNjK/nUeNHusa2VukcfnKf85+F6m2p/N3iq7m31a363n/NoNtZWYm1tLVbXN2JtfTPWNhIbtOtb7PjbzKefauvZjr+mtn9doG0HquwK8yCGVW+mJ6bi7PzZuO+u++OB8w/E/Xcn7j57d5w+dTrm+I715FSMjo27X3Q/qLI2qDwErnv0s0U9NDTq711Pz87FxOS04dOuVV9JbxZx/pR2xGMhJeW4qIxHOJCZPkx9jl9XK+2ynJAjKTshPSbPBOqi9yX14YC6ZHP9mV8pI+6v2ryt6FINq7I2ko2RLBkjlfGLxqyJHJ/AH9RzYfDQ1ndpm5Jdw8rU2CXhFmvi0EvFbem71HV1ON2eHA3u8t+NAjcDQ8ZkSgf1lp0jnAfAGDcjXQF15aZ7GvbQYZk21ARoXQ+RXow9XvKuGsZE+YTf9WJ1OVZW8jyMhYWFuHHjety4ftW4fvVyLF69GivXrsf60qLPq8D9mv2tGitLC7G8cD0Wr1+3mm+nM1ba1ZiH98j7mX+U8STtPgcU9+/nFwIOtra8m4AvVBjkQUa7ISfriHTdCaU3c7gjHpaVHd6BY1G6L5pbkN3cIb8k3NK3k9/Vn+6MqajrnNkluRlqv/a2NnwAuCq720TahHbHaaIJ/8hoZHgGjUVXX+BoHEqsap7MqSz16f+27i2UsXLDYbsKPYu0fvxRl5245KO7y7XaeFwkOv3EYXKY3PVTfFoUa1+NE6NyTSqmMmC+xM72fAVgwru2vHOLgy7VZtd27Z3SO+dwS1JCOkJISsHRkLK9iQm/D86jERJ4v7jpnN2uquD0KaOUy3TS3qIqMEDySYls+dfkv6+fBQBOtq0Tf4FDayIn/4SbhGRpmIu2EFrDGdu9VxQeaHTnP9OXBd9bXQpoXPJ97zLpKAWgLQxC8d5Sw7Ghpn5hijU3TVQIvV5waiY3ss/t3jRWdcIjb9QbuYVKV9Ayl7YW5pK0YpeAZ/51qTiUh2YSr3vyyA7XAyrlI3nZA+cfE/kC1F3UCT5lAXUFZgw8/P6LBi0MXkb41OIhjIFRY8h3lS/elal6vszAooDuo2P5PuP4OKcjD8eIO4AcFCKLTAPpVR6Tz5IDCyQ1rplmpUeO66sHHjzpblkW4dftjt5iRCenARAT4pyUJzwgwnkRfRV5ZhM8tg0+U8LhTJ708x4l71X6/co828DgSwe2K+6KvQ/ZVOdKuBVsk/OXGoDKrg8mVBz9vmqZQPN6AZPyemp8ykLg6tM9T0ds4my13NWEMADM8w54547XAiSHUl5xAm8fFoU9IC72r/ItR4nk63Jnc7R4Jm7wZpBMOnm3nHdXE7kYku+b+6sipN/Ieuq6WuqLB1li6VDayvd9qY3jnfupRJ25I4I1jZbQty9Ir39fKZPixKjx6PCWUTeOtZ7WetnUW0Ncb4pXG1LXyuoC8yffSkQ8qMdRQ4RPuekl9Gzr3FB+8SEyFglrva/Mbxp8HWZyGyLJtf4mMq99SKLK4romW8vLKz4MtNbHtk1lgSnvPYFWLebYH4pQ6qtwUu+ry0t32ki2wYPB8Sm/z8+AnIP3kJShzG5QzQQuMoBt/EPyyyf6EuKjO0A/PDHjhYZqxpkAQA2xvCv/5X9wDD/CiPpRzMvleFZSWHzub0CDENzxdZyS/N66o/4A/kOaOHK2wejsvDGiyefw5Kwm/vTVytumcEhhUXFPw/yXfIpRLZM56W+hyDbwZEttNh449LdB45+yXvh0UBe/ZF1QA4Uv5iU8m6U5/RgLVGzJ9KGAss8FLNkXeTAG2FJZ4lN+G2p/mLyvsnUZaCKyurKoyc0NYaG86682W21UPTtAxVRt254PzttYlR9NhFY1EVpZoaxyLkB+6YY+hT5rQnI9OXMy7j5zd9x3131x/tx9cdeZe4xT85r8nzgZM9MzMcH76+r/PPlX/FkEJx1Oi+oei2+cNM3nrRh4TkydiMnpEzEyMWnkwjn9n+TjxCrNELIpOVeJksogXAlRfaoD/+JHQGJeQEHO9prl2u1xrSdGUq/uFiQ+zlv4cre+WAioaz0kLjUsl98eFDe+y6uQZYZyVPp/yrHu0hS7hMthQ6SokPkk34ZpIWubOGY8oRoPo3Srd0pkkdt4MQMQt8qbHMjxGHmqdkRjcV5nyIOxSRN5jOM2UHsVg256neajiDhzKzhMNZ0ZXo7ZmZjzqcnNrZ1YFZaB+oYltdOLa6vCssHCwOryot/vTyz6wMolsLxk8FlNfw1KYyHGHh6Dkd9Kl18bVh2o2/39Gp3ixBc6VOniYJeveuwqCZQPoaQi773k/PwhCG8/qNd0/8OFd0uC3feF/oracXC9TwPLh/mPxmH+IhufXd/g9aa10KCMJ1ilDcj6RB7wGMePcsQm0+SCgOIIauVf49H06a2N+VezPLWb9oc85HWPgn3uio9CLyd7u0zXB43ZKvGwtaWM1c3lHF0tw6bGOmPU1FvHGbR2ad+jxcSXiXaGdnlY8xXaYfXhYEr9+djYuOpqntvxTumdc4BKnJMyNTXNlVBbULVhKfc6CAV54BvvYLA6w9MkgQxURrpjpsEVeO+fBQA/8WfHwEB58t9fG+RswDJ5DrQFkSBu5YIalZ0oQ1HrH7OKm0iGFEI6tgo64zp5ArTYOWnKjqansylsarTKX7FPN7ji8jt0rnBZOFs/VAx4ZuHPp7g50fQ73rLw+774tbx1A3h1DLBLcPle1D0VDDcNVTVcSqVw3tXGvLXronYm6SbzPiuPDey/loP6BMITbeU3d5+94JVaoA7LiwEtWCBgNbdPd7/HpcrjQyBVgbrg/ZlBTfiHWERgoCOMjsodE/cSW54qk06SbRk437Akftn5ezFD8XZ8GRDKLJ9cZnybtOGfciLkAoAmrMaeJq4J3pX3ZNtus0ECJpchFpQET9LzKUo+WWciz6Q6J9eG1RX5hQQOyqkHIfIZxgp/aaH439tV4908qdkw8O/Tm5lA8zQKfnKbX2ggLjm5z4lfxrhJg2VD+rFjUFviqrR7QUFu6tN7JudM1AFpwD7llvXK5Z7VWcIQuPjJhXhwYBUD5KVYUafPwKDCX3pYXconA9KvMdDW4GF9fUWDglxAaeJUOicozxDIdFT8IHTY7+3QtguH/aFHnlm3s3MjzWmeCsRQ5HGI4FHd+Ca9/UmWlFlPXKhf1N1aH7E+gijGlZLHzdS2hchSIN87VDvnm+Is/fUbK3F9QXniCVMeQObFIsq5QL3pCbcbnwLLqQB9Jfw98tD5+MWf/XHj137lp+NXf/mT8ZlPfgjb+JM/+0r8m3/35/GFL39LHeuI8elPfCh+5Rd/Mn7p5z4WP/fpD8WHP/JkTJ+YUfWnDRMRvuNASN3QupR2ttWfe5OS/oxnJz9xIzJL/ZVibiDF0hO6tW8GTvjSDz+9yPYjKU2y7a3UMVPG+kmlTAA8HWNHDPAjnjZ1nMlXrjQpcGRx14aeNn0a4PGpo2z78YNPD/oyGnZFULmqBdLMu4gKUf6a8gJJaf+wVRtjl9xLeuy0cYOe9CYPt8u6ckef2m5DE1EhJ4xph3x8p36Q71IbRV/7qpwEprntFRnq867aFD/1V5vGItO6JvgbTNwFnlauq11aX1PbtL7sA2lpY/kUZ62L7k905xvQfD6XT+Gu80Ub+LDgS5vptnLPXyeY1MR+VhP1uZn5mJs9FSdmTsbUlAaMwvTktO1HRvPgKOKtQJCa70TbwIyf7P1QRn3lMIf+jU95EAraA+PwCwOkXzSNYZFzRbW3eSs7Bt21HJrI81KBs726Gbcih8GvEy588ZHIq6l35pU8K2pbfDOw1528cGDJWyUl1cWsTe+tyL5b6oTtC14qrzmWynIAN1kbeLc6fd+WYAU4mDoXuZqq0CBJ+dDHuGVY+T2qsdSodwTkQxiNozzekWdSdYdhV7qzeLIIpLA1ngc+sFtx2t7dj3UWaDVOWmdBAL3q1LrGPIBPR9JHbK+vxxZ1am3VhzqvqS6tq18H1D/ccXhmfs2EcZvqFWNIjwGVXsFnOCiP99X/7Klu7W1vqF5tqz62CwCZASJuVd2hmo9/F5TBOCIobkvfN15mo7/vi8YxijZky4bx6Y4XTfY0bgT72+veBXCgcaM/A652KutQ9gGcZWKofpXS32FaKcOraXBeWF/mVgW1nlZ30uWFnSDLbFcAPEtfwwVRBinjXsQtoO9wUyR+9uI6U+p3AY1mqzcr84XsrcTHev9X84T51sv8ZWboj8qq8urPO4+M+1wgMDEx7QUAdmI5Du+QqNl3TDVBN4Grc9cfrounqlRk214/3ZA5QntCI8gVG6/aaCCZ7vCDsHOVMDh5vNnqXztgualSLPAlvxUZbt5qvKz1vVpIjVM7bxTlnupMpwqcCpafIB5CuxCAm+xYWnnJP3+FMpaFWuMSBgo8lJBJkxRdKGGyVkEnLmwtd/iEXcMqbCXqJHSJ7oVDuzNVVXWL56ruUkYifToyBbchCbeNF35Tjz/U9i+etQP0YMOdUCJfN0A9aHO13oZfC/EWHvyhx57FohYM1nLbHhAPnvr7SQ7uiUdpUBShHChkRJ1v9SK9TfwyP3IhIONHZ8IigPmD4gYZ5m4RnlizEIBaDSHgKbuf+mQYLIL53gD5C2XFEjhOlCs6N9WZZuLlsqc6pM6SDkwBSU3jzNN9Tdp1r/AiABP6bSb9TO7VmW6txuaGJmPChgan6+saqBo5gWbrKq8g8Bme+toBixFeoOLwFfJXMXSD6nxR+i1bOom2jhhlwmiZKD6GeHl7KPlQ7CvvgwJXUKWfJ/V0PBuK340bl+PatYtx/dpl4ZJxTbhxQ7h+KRauX46FG1dicfFaLPHdX38GcslPCLwbQmER8czylG+XjtIfNoOOMjtM1W/tuLJ9AGmewLzXXbXrqqHsCFzITNWuXvySVE5VbnPinwsAqab8Zj51qXZuEEGV4FqSVbF2WdxVWatftshJ+yEPrpdtl4NX3Lx98Vq8felarKytx5Kfxq/I7Ep885nvGV/8yjPxxa9+J5797huxuKQBhapBjU8DZNU1N28HE+954oH4b3/tZ4z/8X/4R/F/+u9/KX72Ux/20/4//fOvxn/4o8/HU8+8GPfec9r4J7/yyfiN/8MvxD/7pz8bv/6PPxmf+tQHY27+RE/c75hKJBgXeHt4IRfhIjsIJbJWq2J1S06JwYCk0YpwCV/7LbBpMUuiPhYPpuJSYTkO0jEhV4nyvevTVL06HcmpyrXhJTRG5p2qNGvtK+o/N5uJocMXuHBtX8UZVEJOVVGWYBrKkFqV5dm00zLz3Tch2w/UFHv9pEb+TIgAbpXfjYfClrZM5SA/P3UYOBApo7ywubMdm2pfObxse52DztTWCLtqP3c2hC2B7cZqf/pVdgfVX41qwAfGR0ZicnRUGItxTbrVs3mn1KbqyOZ62c0l0K7yRH5yYkwT/UndJ71VdEQTOZ7wg3y9LePGgJi6yad2t9Xe5iIb/REPDbLtNSRfduQEk7IyUQJMnrxDir4IsVhOKFIGtd923+36nv0guzsTmliWdseDbfktuZr5rcxttq3fhrCvYWf4NuiBzSHxbdpEQyVNedTTjnbQ2qcbkLvWQLI0OcxUQo4Ld4M0wM9WhW9Ri+oCV3Vnv6UN9uII4xnaGzFr4y0/pY27E3LU9EfW1HsRjfUm8SIcHqox+R9mm7HLD597HFPZYoJcnjYSxw7ulHB6a+eyoIwMKgwvQmhMPzwYuyoMWyrbW5L9thKs2UDsKq75aBDwGUrdlS/b9DuUY4+F5KiAm8SluppSpnazwJCvGudTf8DcYG9r13WLz0X7YE3VrezDKCMp9D6FBSex/c9ONZl3Sk0ZfwfUsDCbqqCuSE48Wd/floy2jPACShlrIke1h9QpvFQ+Cf3BCXVjaRPbtah1tdxrffQ986gFZnBQbrmTpfWkEtDeKL+ZJ1ifQWXZKPWgwAW2Ex1AWc1yn2jUaZl+8pf1uyDjIzQORcVrpYxBMdIfvHMMzQNOXmVWfQR8jUXt8PCQ5hiZhHdEPwIWx3RMx3RMx3RMx3RMx3RMx3RMx3RMx/T3nX6ABYDOSoZwJBXj1rYuc+Tqhs0b/6yqsVrDKls+8a+HNOzv57ZPngDmygnR5N2k3AHAZ2n6/P1xnvj2xUF+ULITLpS6nhjURx7ovFpT1l18t8pkNWbVWWOKSgxKGrzFxCvE+TSTlXN/mm2vPoXXvVlltrcetQmWTSDVsBJpYn1K5DhaIWUHxZQncPnUuoQHL9gVlo2+uq9/DfRXDZu4VEBddYdsRLjWHUm5UlbYWp1IP0XvlTqoN311Oyart36CqHs+mSlPYap//GF3UNwUdz2obuDNajve+HZMqQUpNUvKqP8mKZ3nzm9kXMzh6HjytL8NK80ynKqWU5cHnrZwWJ1XL4UsI5WnwhD4r8HXp1X4h43NbC7IX65vc0/kujc7a7wGSsSllRnhUKcor9Qvg50A+brANucG+Mn/krG2ypPy67Fi5Puq+R4qn4dakXrd2Nqk7jax8pWrl4LSn+95YpPS9Q4LpznThGefMeCnT9SltM/PHRJX0oA7ORYyLIzSDfG8cvmNePvtV+PChdfjwsU3jIuX3ojLl9+Kq1ffjqtXLuh+sewKuBqLizcMDgviMC3CzXrTkuP3I6IsOwnYovdrH0pnI4tMpOG42E9xw+4omysbm3Yn/ZUWwl6x77YBti3WygXlA0/f2KWSuwByxZv8yfqQbonD7cluixrnhMmOp6btczo7fKgTfurH6nshMSB+r795OV557WLcWFyOVZ7CrG3ESy+/FX/4J18y/uW//pP4F//LH8bv/eFfx5tvXVbdSe9mX9CVVT4VqPYHMTM9Effec8Z46IG74vzdp+3+4uXrcenyjbhw6brK2W7cd+9Z4+EH7okH77/LuP/8mTh7Zi5GRkaU5kxx5Q37/E/VkWQ/jeNGZmgV0wYwdH2V8jDo3kDnOYYBr/pvhnYvtX95mbDjprvLhYCcaHfaOBRqWZU0pvuqL39CS3bje6Jtgdo0+oKPIYtCyZurcu1Y9qg7RLJIo6yNxiivlFErpyzb2SZnvyLLhmr9yFqUHCq/NvzS9GisoT+Ap4ZftvmGfSnNqq87Gsfwupc/dby9G/0N9vJdY7XDbPEfEo+R/sEYHhiK4UHezR+OseGRmBwbj+nxcd3HYkj1Zl+8fM6Jdy2pzRb6Bg5idGwoJiZGhbEYUzn1DjTxbPod4q9wKOPsdtraydcHfCAsOwl0z0Nh1S8pTnkgm+4qHzyd5bOQPJkFA0PU4Sp4ycyfT6MNKWBHkZG74PzUX+liO7lf3RtKtbeXy97nNBQ5UxZQHi4jRxLBW8F/zYcCm1euXVXljUm5F+ivQX26mHpu0uM3OTSX08/d6tYuS35S3UkIK/7MF6pxpWwKjfw6qGmp5bzyMZLLkYSdg5Fnscg7/W/RGzgshNo7NVTu2AXAk0YOigRjKn8cROa8V7kiTpWqvO+UDodbiU19weeDhf4RlZvRwdgbjthV2d5RWdtT4nGTr10qnoz7ZeAdAGK4K+BGFu7XhlTmAPVRgsy7BYY8s44ypsjXKAXVyZ2NnVhfWYu1lZXYXF9zvdhVfah9CgLNg+VuJ/k7pyq7H0R+R1GWiTuL0zuOuTMQFD0MLRONTTQO69Mcrj/UvoF+PtVcvdS2NSHjpk9zbtSImR/pUY/hu7UNuuMe1NUd/s0DmDKU+vSfs+D6NW+sQE/5qbFyWMVzzROVNOthmvLFbaX0V6nxW2Bq4iKl/QslnLySDpt0X2FDePUwQM4/yzPQ1E8Adi23of3QVFP5A1NmUAe+SgWpqbOioCpNqfE7vnu8H8I7N8I+78GxdURQ5+mJAsMeZRrfHK/IjMQ8S1hOjoAEUnvqo4Tj8NOuXlVdzXvtKZ7ZYJhK2nwjzTQMTKjK5MUHqNFoCM0ChlELtNJD5wKTwrJVOHINNdam9FOCr1EUVHh1r7yx5HZ7Ss5ZYQpfrsYjDMsdeZpaCRXLYiJdqXmHK/mRIK/sv4u0S0qVORE2KB2k78Us73aqW14IAn82blm36gbFopQRtMoSWSGDYl0VuClh5gRH5ZUJqWCZJyOH6nxA5filDZR6lVPSIHPKxM6uOjX4ZxRcRigXikkJt94wE1fzUEks98rPA053cHJGTa6AZwfouZlXaoUMJLfm19cBWATY0OR/1eA91bXlRU/8l5c5XGchFsHSUiwsLsbCjVVjfTXrar0cnvNNzSidtgeIDByJAg14nvjPKdlKsWNTJ467O7lolltV2Z7K60HIQXWoAi3hSLG3t+XTtG9cvRxXLl6Mq5c02S+4culCXLmsSf+VS3FVQH/5EvrLsXhD6RA4kGtzg5OBSx6Yd0tN3eqob2fWmh+2y3TnQiEDbLYt5rvuPjS0+ute7uCQRS1vmFGG4FXakvQmEXbigznqBmlHOWEy5IUZDdDzwMouspQ4/6r6VoR1deI7ccn4gjZiSbDLstto0kLOrt9Yju9+7/V4480rPgxwW4Oyq9cW49nnXjW+8jfPxZe++kw8/ewLcWNxyfKo3uuAoMo4X4tJGXTlRJkC2xrsXbh4NZ759stxURN/Yjk6OhL33HU67j47bwwN58n2yVN1hvTY5SHCqKlkvWSrVBZRpM5861X4A4dgT4Qn8QBplSsN0CdkmewaNTU7UQlVoueqYfqSbdFXasxTW+7FjS1Irw11yzA5oNBGxZx7w0WyB357CZK2zh8bQl3cKaAmflUChFFSavhfbuBRmrtCaZsmCS7HU1pP3mvZ66Dyx3vGq2teqLqHV3Hvi0atQQlHl0qhkpN13mMA1XdpDE7t97BUY5hhtYtMVnjnP6MHTxZNWTwFOc7JbczwpC3YjYG+PUNz/5ga74/J0YEY1cCQLxPk96OpI5oila36JIv64Mn9Tnsei8+joS0S/OqV3Ljt9RhGoy/ixwB0SLwFb5kmrZaAkyykHOrkzJA7tzH4FXx2D4NYeGgi6cmk2h8YZLoyz30R2ZK/hkMr5PwRlTRlJISat2iIjx3AS65Ap3w1+qLOMIlDGpvKvaYPvi5H8C2U/VIFOa570/YVOAyU/HXIjJVXyLOARRMvlrB4Qt/ZpCdvDbuC70vVHzhEjVW1050wnV9DIzHkA5NHveXYGBlTORiRm7oIUD1WygjxX5Guam2Bun6ynEOU7f2BxIHKx4HKyYHKy77K8/6wZKT2uJ8tz4obr3H63A3JzvmFf/K+R36UPepNm2e0/S73Wxux7a8nrYUPSOZwZL8+wKsEe7HJF5TUB+3x3rrqCF8CAKGxSB3HZ+ruhGrKK/4+0J3G/WZqU1Hlijw08Wfr/8GWzHeUD8oRJv88YFAe+pVb8kZly2NC5Qmoi5O0g0dSI+cMyTkts9oP+Yax7ZJcngp/K+FNW9WnMtU/bPAgOZfSS7glHMqRfVAnKzAx+4xBbScyTCEjYHJY/iddUsljlVIJCetC6bpLyTFN818mKIhHHUMXMG7zwxQS+Q4pW/I7otsFRvRLw1eEksoUWG+lQYw0tDlwywWAzYINdZRb0SczVpMQyL4m/AeAzFNGJpT4AzKo95JYOpmn+EpANeQaOumwXQeEU838BEXwuQH1okDJtuWjf8WdgSGde18HSoQ7e7+DrQYlO32lmcYD+JKRGLKCme83N4x1lwKZoZRVhoxRFlJ2O5Qoiq3kI965GoarEl9f1hq+6Q8/kO+lgDbhOcwSrh0UGdYiUtwlCzOwSobinXs0qmmV11EwuVfHX9EfQY5HQa/nNK1GLWr8y0UYuh+Fpkzua2BFsVVm9KSA9OPUehoQaRh4MUks7+t7caqManGVoaa3lCV5DTBL3s5DlYEd5dkeMoK12bMLBpfO4WRSdVK7rAv1yveY8Ehjk/ds9BQToT6l8tMVgi766ibzh0vOmzDr5FSdoTo/sM3TpvVNP5HlgJ1lTbSXVhdjcXkxbiwsxPXrq8bqCjsJSBsTcvFx3c64eIECuNNGIhpcyn5H4WwojI3tvdiWHz6zBra3FL7qj7rrnCRrEAqRn/jlsmTEHjEhl1ys2Ij15TVhJdYWl42VG4uxdH0hFq4rvtdvxPWr1+P65atx7cp1Tf6VDmFliU8GMSDgSVieBdCUjw5Vs5vtUJc4lYxL+5SHB90aYPiJHYMNgXcMNzY4yZszFTQQUdheBMgUFZiD8yTDzDruwbl41kN0KKqU3nQvHzKrg+lK+HOUihn5X5+KuswUcomwvjWrhHHFEdYlDMXHbV1v+CZpj/BmQu7Pv/BGfFuT/eWVdS8MMTGpX3NY39gKPpHG4WeUCXN3eNwTOdnP8LNfSX0uImv8VhaYFlQuvvGt78U3n30xVlWuaZNPz8/Ge9/9UMyfnDY4OIv4kgK+coF8u4t6lWx/yNhmqTQ1ZUH/tAaNvf4sjyJUm2ewgl3IvmOHgf5g1w0TvklwM8d0LEfNYowMHI/qRPCuD/GuRjQT3AnbfZPgbsAm5XK4GKalg+m4QEQD8ugmR3rf0QsDslNpS6AW7F58bKdoAmVIAeGIwwGLMUyApZWqopZ5CCvCx7tZVCh9HP5l4maW2SbVxte8zU3AbXGeesJN82qFxDIVEP9yozYI8M68v+AgY5U88aA8qrwyeaB9LcCbJ9aarAwOcAAtk5VuCgQHpomLeO5ST4eH/XWb8fHhmBgdiomRfmNqZD+mhfGh/RiWIEkavOrkPyEzs1PcEYzqCC/55zksuksLsMq+QWrFExWfnBpm8j7Yb7AooX/ZuCfChy+XpdrW46ZOyOoOAJ78M4nzRE72LFTgtsQtx0eSgQsZ0udGpNC3hJTyLshRzR/nHb4qP/kz4FvqAfB73KWMyZfcm5NzK/lJa2Q4KY3CtKi7JpVqvKubGv5ht25vVQa9e1Hp14zb4CR6H1rMBNxyKwN8M+AOT+UT+UX0pc4YHkGyKNG/tRvzTSVuShBGv9q/XCAWBjkYcFzIBQDysy3/+GzTmJ8DbsNEvpZxhxo7Myg+HXCpj/2a+CvMg+FRlfmR6BsZjn4gdUg+B5pQGoqH5wHy4zKpeQE7gw9035fsQPZt+bCFwwDXN9diZWUxlpeu+zDgjV31KcKm3OyId9/YuMJRuCrf/RrjDexsRt/WqnGwzdyEh3qUo940del2dl2q5eNO3f+o6J0ER5nK6lLzWf9q30KTf977P9CYbV9l25A8oxzS7k+2u66Tx85mF32Q5aAltBWEUOGwpcr2KS9MXPpcfgps3lXSJqs8KE8NFgNkhmXd0YFMaA04rLa2X/Vw2OwjxYhoJENRGy+Q9VSu8E+ZbNwVstDNwHYSj2sQsUiepIN+KOPVmvInO/gXgZk/dZB2o7h9J5RxuCPKBNyeiptayizcAttlI4x5ThLUMdI5avKfUCHazdU2Wjk3H0z41ShQ2dUyJRBKKyJTFW+F7Y+Isn0g0EpFidPejEseCWsLZYFp0uWOS4N0Q2nzgB0zpc8r6nbci2TTQ5YQ/KxOk/qfQR/yUKjGw4RD0lZQlV3KgdRhvpV3MSluLI9DwdY4NtQy8q3idtR14/vhSN6KQWOeiqOc1dQgkorsNJFT6qujrpvklki5tfrq2Hla4Dz2pTw3pa6qK6oJVMsEB9fQCnoQDspCQuOneG/9duMCsOvoHeFWm0gzNx4F2bhxJ43OXaHaqyko7mq5V3Q1eVWzziR9O09n59C8NU1gV1ZXY2mZQ9vWpd8p8gU5QXU1ZyScgWR4zahEPDXBW9OEbmWNiR1fGdjJyf+OBqUemLKogLzwABNkicxTVsjIYrIsiaeajd0+TSYjFFVja+tAk+2dWF/TBNKLGBuK90YsLxP3FWNxacWvNKytaVLOIoA8sjuhp179gFT9MojOrx+wbZcwlozV5YVYWbqhePBaBQcs8jkvEorU66VkkUbzobxZYzm7DBZpYIxjfKDEHRKyugOy1g6NpJLdJW9QyLAZAR9NDo973kwOQ39GjVl1KOq6PZKzHPA0/lvPvBgvv3JB8uBws2Jn6vLKNCdQJ5p6yV2y9IQffRZEldst47svvB6f++LT8crrF53PfAbt4Qfvih9778MxMT5qNEQgoltJBFuK31GU8Us3FeQLVQL1UVyrO/5IpxcvAGqb9FJ1f9jcvg8ZNmVKf4COn0EIZs1WzHTRINsYUUmIdSofxbQhgnLs5C55CXKEO552A9TWc7eHjCOh1HgY2BU1/75K+WyADYko+hpPs5WyZ0IopOSyVtib20DawtIeYljvBQ7HbuUHKGLWN1ztLP8KuJwulTsVxoJ8MOByaPf6KSyepNaD8YgH8ca6vjLFJ/nYMs+na0fGJ2JqZibmTp6MU6fmY/7kbMxOjRuT4wMxPnwQo0MHMTRwYL88ge9jQmTJ0q7rzoBWPP2lGt2bLeakm8mSwFN5Ps/Mwbh2p7qRT+/Tj/05rc7Fhm+Vp58gw0ewGvfilZ/91cRfg1aeYKV7gQRDyp5aj4+iW5n3kONV1JXw5/zQvSDbUtnJbbeMOC1Fx3+rhkr4vmU8HSfumLQOiyf92aKgS8hc+ZM74nhSXSbaLJBI1n76L7ll+euNhanwdBq+D31fNx3WNdoWI5oC1JTRQY3BnX/E+yZHrbJqSyVHdQvqemplyiIak3sfCMjhl5qQD/DlCU/+h2JPcQCoB4bHYnhkUuVzTPHi6a4meMqM2l7Cm/JPz7qptn5Z443rGrdcW1mOBfW5q7t7xrrc7IjH8PRcjM+ejNFx8VQeDDD42Fk3fKr99qbmu/mwxvnvMGoab6X+3zGVdDqt3DsXv7SnPpXxCIugKtvgQO0ICzYsbLEAUOdt1HuXnQYZFJTKbt2rKqGUt1xE6Jh3qWhp8TNujmlB9hPZC4Bi77iL4EubWOsl7ZnCcT3E/jYE36QSJ8evQ7VTg+hHfKXrlqrJIb8Q/JzuFvX193dK4naHZKnp77aQkEtr2Aq/XOirGZ0hletAk/39MvEXYpfTI3OrjVLnQuOVDjc6NNAJ25mPbyL0guNQUMnCqyhmUDXDsFEXbd5ahTWFzJ7CLtChCH4iJ/jJm4FaUBqbcwDSq0jMHL9OHG9BdsY9b7fxkhaWjwtHFtyWiBP8/HckmzQrdtXBUQ5NuMuryganXXSpMa8JKlRj2I1pkw+3oO9jLWpCa5B5crOeC8r/LrWB2E1xkP6ywat+km3lVN3UuxXVgr9SRgih5lUCOzur/6kwVV4Gl+NQ1cUt9c51rwKiocn6UpucpmwIHihjXwaMdXcNHak7U9ntieeuqiObWfhc4c72vibW+X3r9a1NY1uzbtJFRPKm+FGHreklB61LTmJnU3zYfu+nuvjGPuPbLCiUeN9M1L+sc6zs9rParE48BoWBRJ+w3zckNwwMalr6Ynv3INYULlheyYWAlVU+sbUeW5wHwE4P6izhFxxFrXmNY40ncctFjF21aZuba5r4L8fy4lWDrxJcv3opFq5eieWlBclTAwt4lbYTsoqwSaPaEE/8HRfaFdpP2YNuFCrZ3eE417xPdZecJ6Axvzm9jl7HOPl0Ccvi6Ijwe3U3E4tLL7/6dnzt68/FS6+8rbzguUxePYTW/FNTJ/5M+Hc1OPN2Tt3zFSxkt+/PsL0i3uCvvvDNeOqZF7zrg07+7nPz8aH3P+ZXAHjyBpwE2Eseqp0CT3gzvPoPnB+o0jgJuQjVDXKgtTDU+adafht1IvmQrmLGveQ1ZgZujMNU7AXripOaRSVKHod04Yk5biWrvc212FlbMlADL8ZT1qo7Q3/l3sTLZmmOVQnNqiawrtviULqOWUu0SpUTbHwqvxQ1rzc3t2J1had5LKpt9LQ/jT9TqktMTLX9q4uvTGrrhJdJqierh7ZbWm+3BWXy6r5d9dsTA2Mj9nf47vWOZcoYhyfOpL0nbNpbBpgecNL+Yt7vsjesAbOhyT/f4h+fnIyZ2dk4OX8qzp45E3cJZ06dihMnpo3JCT5nG5oEHYTm6SrTLCAoDcGEaCQh3nXy76f5gtNLede9Be+Aix+f/+Ok6WHOE8jJfEXG14kp6cl0pb3cNnIraeQuNNuA8VDJoin5nyJq7yKUFXdGybvyNNALTT2Thj6lfdqWNVwpaS5cpL+sg7U/a/rdDu9kaFWh9HmYMtnJ3+VZsvCCSw8oe2WsW+TUFRfUhi81DYkNEyWqaZc2vVH7QajyLGrujhNlXyjGaS8tXRemrrtNY3E7qvZKC7It8I43ZKRJo19FEPhCgYSV8wAmlEz+OQ19cjamTpyK6Zn5GOdTlcOjlmHGI0H+sotmS/VwRf3C9c3tuLqxFdd0X9zeM1b3+mN3QH75xvrMiRidmPQnogdJB22gsFt279Gnp1Cr8A9Tm27y6e+K/jbC6nJE7XIFypXjFZ5cs0tLk3zanPKaNuNIvpbiPFN7QFvg9oK81dVDNxXyzL16oTZUL0y47+IQ9cRbEe4RTUed6WkNqJfNAibtWJd3VetG9BL6K+rD8anOIULIYPjrWBwmrG6yrn4SlmGX+TukQzlxTMd0TMd0TMd0TMd0TMd0TMd0TMd0TP8l0h0vAOQqBqsph1EtE+htJg32jd1hBweskPPdyM3o83v/5en/Qa4AcvCfT/pnO5C3O5QtD179YNWproJw54ll1XcI53krtke4EbX2kFQlnGpuOA1Jme58GsEKsd9d8xNL9KhzJZP3ieu7p/XphWUCj2RUVbel1sXNbjOWhfpzJb5ur2vEVVdkiRsqx/8wL+yIez59shu7TiockqSwdyNNG62RPivy6Uxr10M1+o5oaklT3o+ianqITyGC6kXrrqa7pi3tKjIKLZBhiUkJsssrKS1sWvm6HHRgF1AfTlQG9HfTCqe92wxujVKEuik7pfzg9nAYXZhKGKkudvojeEMmfspoN9QnnnL2K5x+lVsOzcmn5Tv7ETu7+eR/x68C7MUW38zd2onN7W1jR+W7hozsCIdYZcyS0ox7CZc0ie/BnkL2imsBW2K9C4FnCZKO8+BwM0W6kQXoi4GhiRidmIvxqZMxPnEiRkYmE2NTMTY+4/vw6GQMjkzEwPC4mpIRpw2srfNKAK8BLMcG3+ZWemo9PYyjqcqZ/K1u5d9P/3ckr03xXfUhigvXLhlXL70ZVy6+GdevXIzlxcXY3uLrJ5nemtd1BwRPGX1YInoh46bg+BNcVh2+7jZv7Y6Kd5brojG18ffPdv67Y8J1k3bU1qdZw+tQPLpEnLDl/f9nnn05/uoLT8cLL7/ZnAFgn+ZX2BRFyojt1bnbgtPWeYXDp5kjN+l55/9bz74Uf/jZLxmfE+8rVxbMYv7kTPzER94dH/3Qu2J8fNQr+rkrRpdlUcqeNPBC9kmOhP/TBFUvNfLIqAa9mss9ZuXa3dmItctvGqsXX01cei1xuYNitnbp9dhcvKp0biZvLt13Ntdi/eqbBu64b61cV93ac5lwuTicpcRJfLYWLsfq2y/GwsvfjBvf+2osfO9rsfTy08baWy/E1o1LcbC1oX6aR4ukdj92t9ZjQ+ZrV98w1q+9FbuKA+W+JQUo/dbSNWP5wqux9NbLsXbtYvCNbfrNrZXFWHr7tVh486VYVJ0Am+urtiPKSbzWsxvXry/G66+9bXz3uZfj6aefi29+8zvxzLefj5defi0uX7rm3QDs+GioMCHflpdW49KlK3HhwuW4cWNJdZMdI3t+Cs5We562+0sPaoNW1zfj+o3FWFhYVth7xtAgT8+Hg+/q02atra7F4uJCLF67EstX3zJWL70S65dejc1rb8buykKo8hO4899xoVABZ4ZAZaNpU59Nvw3vEb75LPgJPE85JyZicmY6TsydiJNzJ+OUcHJ2Jmamx43xMQ7p242B/i11/zvCHsMA8xvoG0zwVKvZ5cDT/9wBwNb+7i4ADvsbYuu1dwnkif1+gl+e+jagXnRRn+5hh/uC2qb7VQA/BUz3lSi/vrssJzVm/m+p1qdKNexKqZJ9cVeR7SX1Tlkh8D54c+H8qKv4y6/kqG0xOMtBtdj1IIO6JRGZLiCe6lt+RVbskmB3heQO/BoAcir2EPHLe8bJ8eXuvkDqCpk7WrZPPz8IEZz9Ff+Vp83UtefXaiQTJcZbpBXXPMARz8hV8bH3zoWZGXSp1Sf/bA/ReLeT4N2yyMdyGZGMhlV22EKu8QllSXUDjE5Mx+zc2Th95nycEU7Pn4252bmYHJ/0LheArDkHiXM5toV1pWtZfcOCxi4LG9uxuLFjrGlMs+P+l7pCPVBd52mwxu/qUAzarF359c4+Xb1p7E1nmnfVvfZ/W1TD+n5hHnZ3K9xMmAm+Zd5527/kdhCc06b2s4CzHMizhAqJy7TKdr3kD2R72KUsVPl0PdHrouiwSlVDRLmNPyZdFyXuhdo0phue9lP36g6mOo9KSn9N812o6p00x7XercCJKePShn0ran1UynQ4noVlbfcq3ikx0v6ffuu3fsua3/7t3/b9KHri8SfjM5/+TKajiyMojQ9FTpWb9+R5J3Z7ez22NxdjZ/VG7G0sxoEGyWph5UY+SZgLjwrRwKjvHPCR7x7ViX5tfIoQhMyYQ2HepK9xqwVEVPx3ebXCrZBj3GNOIVHByMKCPv1A5tkwTmLXCryIf6YPg9IJYJ5ei7caLn4IUoY2556yy9PK7UR+0n12LG2apLN/giL63soiSwdf3JOGDCs91Uqzx+FA4kt8c/tfrzvfyUs31ixu5DtRNm54pbtinP7NI2/JT3fnI7JIs7r1zShxb/Q3obVr6JA+K7hV+d/R1jg6EMWDRSY6Ycino5eM4Z+TTpkAKMmFk3zQAarpw0C+daN8K80MHCSXOhi2HyuRFwebaYKyp0Hb6GiMDVOeQx2OJKGyzuec+vrJZ/yrTFuAeXIttL3F9nSkjB1MM4yeNJd7Q8UAVjTY9ZA7D3CA+KCvW6g5gZ3JPYMlJvdbW5r0q9x5a/UOB9qpsxQ2d0jHmDvs06fuiUceuTsmJtU5KyrIqx2IZwTcWexx8rTC0SRtQxPv9fVdxX04pqYmU+bK9H7V/ZFRDUKVFR5wHQzG2JjsBzmhl5NmVUZ3ySM6bMlK8V1XZ769y8B1PEY1kRudGI8xDZz9Du0Ig3sWBMa9pXCQba0CgwreaST3kB+D3VGFOzaqwbfUDM4OU09ZK9SWsVQnsgzwZYWtbaVzbcVb/ZcWrkqeG7G8cF1mq5LnjtLBNt/ZmNIgf0hhVn60lXxtgs9FcqBi3ZZGnjEgY2BN4WxO6Hb7KNns85kv8kZuaHNE8M3DwKjPOdAkLaCt36TPN7FFUc1auwqsrLYNpEmowuSzYntLSzbZ+95LcfDKqxEbatuVB4OPPhLb9z0Q37lwI55/8Q27YWs+TE7M8B7noCfvfAXg+nW+MiH5KP0MPGlrKWcn52biIx98PO69+4zbJsvYZSTPlAA5WD/w+/6XrtyIbz7zYvzxZ7/srf8vvvxWXNBEEfezCvPHP/yu+KWf+1g89sh9Dr9JIFVbhDu2l1+6uhh//cVnYlETQqwHVEZoH0bPnlXZHI0fu/xq3LssvrLclWzfmpqPl0+cNY9VlTsO/KI+ueYWoSHjjYVLcfFvPhurF16OpVe/EytvvhArb30vljXxXpYa2Kzi7Zdid2MthlVeBkfHxUvtjioD5le+9Zfi81Isv/adWL34ssrOdoyeOB18wo0gfaAdAbvdUExkv37lzbj+3S/HwovfEP/vyt9LsX75NZm/HmuazG5ceyO2V264/+B9XJcFhbd+/e24Kj9LiuuKwiIdw9PzMTSheHngrnI1KCGqvbv6na/K/aV4+6m/jhsvfzt2NlZjbPZkDI6MSf+dePNrfxGXn39Kbi7HtTdfienJMQ3kJ2J0QOWV9nJrM95866Im+9/2hP+VV96M559/2ffX33g73pLd22/xac9Fl4Vh118NRl1uKNsqgipnzz//Ujz1VPonH8cnJr1gMDc3pzhzuBkTjUGbffe7L8Z3nns+Ll28GpNyR1manp5x2jbXt+Lixcvx6mt8YvRqrKi8bywvxuYKuBFbS1e84LHvT/TRxmgsc5By45N/EJ/JGlB/3s8J2v50luI91B+zarNOaaJPOCcVL7b+8wqAP8mmOkQ9lmjVxu4pvpty1x9D/euqXntq33hfekJynxRGnRbnV5/yWjfITUtprqhT9HeUoWx71cbozmsxqlhuY6hH+okXiwEqR3IzJD8eHMNaf4yH0Pgu/3Wi7/GRkK9PJCC3j1QGqyUP9KlznTAlcwF1GlVymB1UB1Z2yOF0QDiGyE5br4Vwl31hxivHOF50B0WvP7u1D9x2eGR8KqUbwrA58ZUMKtqFkZoHuhc5Nekr/sufqPB0v1/TX6LUQzIwj6IVddU9VP3KvpO0Rk0by2KqJ+ZKP3nrMgI/OSK+XmQpHms41tkNipa6WuSX4wK13erb0W+prjYL8bTpMuOwWw17Ylf9F6/5IbOJqbk4OX9XnDl9d5w6eTpmpqbzE5iqS9vrq+4XOWtna3PDY5wEIwaOqkOCag+Veds7vCDQHyOKOH6HNI4etloBEi5uSf/ASMTwWAyMjOZhlrQtTiBpLom+iXrNb+3ub4/eaZiuO0cQXLOugGpCH0o55i75YiS4ZiseRlH7/XqsS3mHfO+BjUVVwT1BnSEM3Fmdpr6nm0rZ5sLO92rneDMmwg6zakMfrbEl5V5jXj9kwNgOrcg7N4Pw08A3Ez7kr7hLO9KZsB4X+kse6c639s9uvTDBXeUNyvDS7V997vPxwgsv2vwo+s3f/E3fM35Jv/M7vxOvvfaa1b/xG7+hkn/HhCDaq6FMa4NqU8tN173vaiyAT8fl/f9dTv/nSwB8+o8GloG9BsJ9Q7pTDaWXAHzvXD1EYJnPDeHChbOrtp5GBxeF8FuQrgthlj6tbanySMDzMA+Ho7Rw4i+TPg9UC1ygDrNt86eH0hi+sIZz6tsr9dVNFhR1Ki4kLexShb3G0XwxPypcmaW9dR0q4RhJjUwbmH2xLPc7IMWyqJKIbw+vOyQlKe95M3Xjl5Ey96JOewJK+6SsMNVNwn5kTFwdX/sr1oWQdOO+8MyBQ6ve04SOpxC5qp4wV3eq4lDYJskP2eb6AgofN0pcxRV+GhQ3FVyNPjvBHoiXYTviozLKE1U/VWXRggEAp7KDvYSfiu0qLUoHCxLikzJTOnTveRJdSerUEslMDx2riYU9GkaAbA2RnMLWZbj4N9I2WVl2PLHKTxaNjmuwPKkJhDB1QhPrqZmYmj4RkxowTE3PxaQG8pMym5icMkbHNaBQhw7P5J/htzK7PW6mYkf6qPNKYz6Nzk8tJtSx6E4nI8fyU/I9/xrUvGnCKneUKaMqJwwqKllwBWlT2yvzMh2VTtj1mh0mWHYJF6171Gl+M93skbbqvU/eH+971wOaZI1bv7S8FjcWV+Oeu+eNn/qJ98UjD52PifHhuKHJ243FFZ/gzwICZwUA9Isyv3z1hp/6f/Ubz8Xv/v7n4n/93T/3oX988x8QxxOzU/HRDz0Rv/CZj8aTTzygydOQ0pSTHx/+UxZbqJMSv/jnIZXkqQfpKmvAAx3SW5LTQxgaxbYkvet2T5P5JU3YwcIrzwjPxuKr0r/+3JFYfuN5Tc7fKE/bJWvx2FpbjKU3vhs3Xnq64Jux8MI3YvlVTbaXbyhA1bUMzuTPuwnrNy7G9e99NW48/5VY1UR+Z3VBTllA2fHCPFi98GIsvPg3cf25L8Xa5dfVV+f7r9vrK7F88ZVYVJzAylvPx+7asuyoz5QBwlTZVblfufyGcVWT/Kvf/Xosv/lS7GiATtlfu3E5rn7vm3HxO1+Piy99x2BxjMUkvkG/uroW33vxlfjcX305vvyVb2hi/pJx+fI15T2f8Nr27p3XX387nnnmufjqV5+O577zgsrBsgGRlyyiXbp03QsHTO6/9a3n4sUXXjU2t5h8j3uBELAL6sqV6/HKS6/Fq6+87gUBwJNBzXDjytXr8fLLr8XbFy7H8spqLkBRv4Bkt7WyEKuXXvaOihXJZmdlMeXh/HeBKEUh1f6hlCGLjixYgtGxbMvGNPlnd0J9Is/TSd7z75OsjdjxLsr9vXXjYH9LbQbYFlOmL6Ctl0fV5yyc2XbXNsMDc8o6i4ZeOKRepBmTwHzKn4N9FhWxy7pTUSa4RV+J8Gtf44UAodmlgr2CL03wD0TZ9iS6bWbtY7Mfdmeqn9Dpfw3lY+PWd+Wr1ZizyCi1BplG4X0r6tp5wC/Uu4Rh2SEfnqZX+VimyN1IvwqlhEWYNdwa5+xb9JMaVLfCDyo8Ucl2+UdEyC3Tzfk8LuPkk8p/nhPB+RBjPiMiz4nI9hPCfyWU++LZopFgQSeNxN/hyhSZeKGpIx8Wpwb7vUAPZqZnY25uPk6cOBmzMxyKOR3TE5PqIyZkP2YMDFFGFTAPx7wQplAVTRZqWdCoBw9vrq35c8erSwuxIfX25mZsqn3hIcXONrvKdr1bkLOGLNtbZ/3fG6r5+U6IfLklVTuXac3VBkYkaz4TOVygvCsR6MYj63eJXLUorPJGPqXaZbGgZJzMq187NjXlvoAK0ca947AhMyw2xb7Ex3OogrYuYtc4Sf0h9Lor9bjYQopZGz9Rln1R0/jlPcsX0I/mSnrGpD7cEuBHZuZuBu+MstbeATmKnQQ4QUdccsAvXaAo8FXuTpkaFl4B4BvkdAKAib8/06ACxJYSryiVlTo7kS4FV5sQc2sIdUWGyU33quYinEafVO9dqvaH7dATl8q3mjWwOXFjcE8jqga0aaylV8fjOOCxUGFza8KBHcHbN6MWLgxtrkLnyX/tTOQIIDVC7A1VZC1/rbn9AnPPEA7LC0o14Url8A/B9kdRE2srM5yiKTeHzr1a3SEp2PKXd8fN6sRNcawopaolAs7AbUunhD0yLcAfE6rqxnUYKnFueNMY4df/8IBfOm7KRFqbfHOcpEqNw+lO3nwVP2lGmSroujO6bqQhLXanO2aCO3vHA7Aw1yJP45e5/Ozu8aSVO/Fuw1JT2ZEY1KqcBoM0sPgBL/n3hJjBRZrVz9px2QO8fS/5UPQ2M6DU8wQBXh4YYUWnRAOuQcSgBgI8FRxliy+DB2/11QB7NDGmgXbuOOCpeO1kWqpprOrDlDEol90WP9RxNCRHYCsugyfg7Z48zaD51eDGbZx05i4ZgOQFs5Smy5zt+beqIbm0cfVjfxAVqMKUfqvb1Hf8EVfbl/JRqLK7JcneA3r7qXyP8ORotPb8k67HHzsfn/nUB+MD738sTp2a9USHenHuzJzxj//RJ+Kf/dOfjw/+2BNx4cK1+OKXv6UJ/nfi6WdfiKe//ZLx1NPfi89/+dn4w89+Jf7v/89/F/9aE//f+5MvxjdkzoJC3RZ6an7Wk/9f/sWPO7zJiYnyJE4TFiZXQv0MFwNPdlO8deFqbG1vO64M2gdVjgCDnCxwvZQpqyDZ1BFyWTkuo2wr9HdIsMRhZGY+Js7cG5PnHrgJ42fui5ETZzSwLa8rqLxvaBK9dvE1Tz4BeU394in0xvWLMtMkscl/tTlba8YyCwqvfju21xZjeOpEnHj8Y3HmQ78Ypz/wczH7yIeM4amTsbuxEktvPx/LLBJsLGc+m1PLs81XkpRlKfUC9RcU5zbFuDrBvNhBtHO7iv/m9la8eeFifOmL39CE/TuxuLAU09OTxmOPPRgf+ciPxcd+/IPxvve/O+6667TbkTfeeDu+9fRz8dprbxi8PlIDQQS13ebwwJdeftV47bU3Ja8D18thyZUt8Az+0k/uvMmyMOCdBG++dSEuXrrs9mZ6ZjrO3HU+Tt/7mHHi3idjYv68ysiQ5c9ujvWrr4m/2lIyvabVcUnUmk+/3S2DzQSIsik9bZkXpTSh8cRsZzOxzRdEePVBk34epBCW6yKLMRUEmW307alGTuF4EgZKu1hLsOKJXb5WQFy5l3hiRhpQlyf/LArU8kf77P5O8vaE1f1QKQxy4qJilxhlOWpRLG4iLFp3hAFf9wWVfzFrzTWhVTxiJ/s24sSCgD/fDNz3FXelXUvUcFoz/WU0oKK2jJBhBTIwkE2+bmF5IdtqZz9F/rfIKYeN3NilSb9J3L1LqrbVR/st4r+J7Fp/NViiT5pyvErf3Pb92PuLDhzOR11hEWCEU/jBqNNV81lcyr2XuqKClJK8uywUiEf3u+f1qxhDwogm9BPqr8HkxFiMj4+pDx/xAu7IaO4cHB4ZiQF2wwDKJzyUB6B5QCZ5E3J9KMcXjjjUeFNjm619Dgzsj40dta2a+G+pnoMcg9F+ZNvgwmqq979vRLzeWdxuKjeVZTF3PyaZKqMEFgE0X1OZBm4zYICbmu8dfuQ9V9eB668V1uqO/06AHarjpSyz4mRkHa1j5UrmIK3jizlQmXb41Z0cZQtZoLj3LgJAaYe+i6RGYerhJapxbMK7iXrtU5l6+y3XoWDeMVGaj+mYjumYjumYjumYjumYjumYjumYjum/cLrzBYCyEpHKVN8EXfkMqGNWsc9qhi2t7/MhgGwp7BxU1D/o70eyAyDYRsJBgH18jqyu9uSqa7OFTBATh2cS34qbwhe88nzYvPhDXePWXvCuq6uF7O7WYegv76xmEs89wVt+94xc9YZPyy7/2tUiyEYdSv5FU8l+087k1bhceWtXpkSWU9dztUye9m7rlHOX2lXdllh9y3uL5JnI99erniKW6lwR596iWLVmdmfXjTodJbVyts5mlfpKYtKeMpZAnXo5Kqh8DIkHJ0dT+iUv+xWNuiXNUcJcN+Jptg2P9JP+bGN7AuK7+pQBzhTwCj5PH+TGJY06kpzs1qbcKTMCJkcT/NO9/Rn16YXKne7t04wSp3LHLHepqIzy9KP75Ij6aX+KJ5Cap3O8BsD72c0DpmY1vFI3npmeNtyMC+9X+am9wtytT+9dN2oaUh5c0vie8e+tj8Rte3s11tcX/V795tZ27OzwTjru64q/cqifA7/4Tnb7VMEY4NNeA1LzRD7JT+YPUY2/03CIarwy7iW+QFrKRn1a5jMICtg2myvclCWenlA3cE/tSplVeFdPVoTSfjVWSbrLNMO0pfjAq6AwRsGfKHlU9xVZTipa8+rdqCx6qESmwytj0aUjPdqYnRhPPnF/fOqTH4of/9h74qEHz8Xw8KDPogBs2f/MJz8SP/OJD7kM/oc//nz8v//lH8b//Dt/GP/if/lj41/+mz+L//Xf/2X8+z/6Ynz2L78eX33qu3Ht+qJDnZwai4ceOGf87Kc/FL/2K5+ID77v0Zieyqf/3pHhp6wqAy4LyjMllJxYWd+MF156OzY38vwJ27O9VEDd5Eclqd3OdMh9H2Wh2GW7hEXaV+ofHo3p+56IM+//dNz1oZ+Puz4sfKTcjZ+NuUc/EEPTJ5QPfbHHAZPXLxjZzqps+9WEgdhZX461S6/6XXTI0le4+xtrxvqFl/1+P2ZjZ+6PuSc+Fiff9ZMx966Px8n3fNKYvv89MTw1F7zHvr2+FFurCyoXaiN8dciaNE0b/SOXztVQcduiEEIkfip7HOLIFv7vvfBKvPCC4rm9HTMzU/He9z1p/OTHPxI//hMfip/4iQ/Gx//Bh+OnPvHRuP/+u5WP/XH16vVme//168RXoTsuDiT/pb98+Yrxrae/lU/01U9j7c/2FXfdsk47vbCwGDcWFhy/oeGhmJ+fj/lzd8fM2fsS9zweM/e9K8ZPnY/B8SnLfnPpqttOc4SfoT+Bdqk+JfcuA8U/D1jLJ8Qum2onBoHUlDc3GbT1ZcfH3i6fUWYXJecJZLnqs6Psg90PywzxZuAtYYYsKqGquvrk2vEYpB3N+FLuiLPt5MZP+4l/2QWQ7Vj2kbjx65sKo21XAE+VkUkbNnHr6m5HNd7wct4WWA9/+lTyExDOIRA2r2b69UyPzej7hGLXA9pEw4GW8NswK7pkGRVYTkCycT9j8GRa8sK+IKm0tZ1sOhxObW9yXJmyxNw88Ff8d3ncCcGTDHA4yBDeAmpFv0lDgl0MvHaXn+nzbgBeBVA7Qd7X8UBv2qq+vZtqWZVBhQST5cfu6D/7Y0h1g0Myh1XOAGbUA40k9K96cCBIvcd2f/kH3q0lDCleQ6pD7MIT5xIOTTJbqqVWeg7GJqJf7erA9Fz0TczEwchE7Cgtm5yJxFgNOct1SzUB0GF1xf/eqeaXlS4fWUaK2jdkyQ4AUOo7sCXlJ+scnpp+0Y0UdzTKL26FUNvEho2jLJe+K98oL9WJzWQneH5X6gM4mmRX2w3KuYBZTV4NsqZZEsDU91RBxbLAbjvkMt/rROE55LxuGbekrn1NS4Ni3ireGd080v0+dFOEemAX+TNkRgfsARCNcRV2OvA7bAjIhYfOY0jCAhocc6/Rw40qnzj5qgHUcBVAorU1Gjclo6v7w6gknf9TXf6qteNQNVLZX+qJWRM7zCn4BSqtDttbqQyZI5NDPKRJtf2nOuNnlZ1ApTxldEzVT9HKwnatA9t3eaSf9FbJLsxH8cX9YT8oBRrMLpGXTo/9HOLZqLP6ZBWiwhRYLZOqL0hDO23cHKYM7zCK3J3X4Cg3id6kYVY0UE94qSEOuU0zkXF07GyfDAoTd4BV3zWXl/6MVw5WZATslw4v1bYvd8J39RGsbQhNxwBLOyA1Km/4VxiYVXn0DGwKPCBiq5/1ZfsjA1YPWjOC5id7BrIsANgtA5ACyPnWELLhnmmoSBOipI67LIj5FYCyCAB8qCTh4jKT4xuxKFr/Vx3vuq6vXo/FG5zufSWWNHFYW90ytjbhj0vx6+MdbtKWDC0ToDpJK+PoO0+lS41wMx1OjxQtOpQ6yi4DQAZ8Q9HP9mLBh45p0AHZq1W1JKFLNCwVnxQvjrOzyvh14ijzjFf67iF1uG05xWnyuYlk5vxw+3TIvhPcoZBF6bbHxxHsD/sy4U7gvc777zsbP/Xx98cv/eyPxyd+/L1+VQO8+NJbPpzyrnOcCXAqrlxdiK98/bn43Befib/+8rPGV7/+fDz3vTfiwqXrdkvRnxgf9Xf+P/7R98Q/0aQf/Oov/VR84L2PdCb/5E9OYuqgvRIHX3KQ4MuvvqWytK2iISlqEDo0MWn0axDsonoUlXRZ1hQ/3T25rBXZ93RaCX5j83dr4v1kzDz0nph98L1xQuBuPPCemNBkfXB0wu63V67HxpU3Y0cT+iFNOMH4qXsUt+nY0+ST1wM4rV8Vza8euDdV3QW7W2sq+7wfrrhR5omO6gITlpG5s8b0gz8Wc4//RMw9+pGYOvugJnnDbtrcvHWJ5IjX3g4HdwHVtR1NqAR4erv1obQeJqyB382V/8tXrsQrfgd/XZOM4bj3vrvjyXc9Ypw/fy6mZ6Zicmoyzpyej3e9+/F4z3ueiJPzJ3x+wJtvXjAuX7pivds5GlpR7WM2N3jPdzNefvnV+Pazz8byynJscdI3E2vyRkTe1Qngnsw3Nje8GNHWDbbj0wbRPqpnVP6NnlT+PfC+mH7ox2LivnfF8NwZlxtSV9NIXaxljb5kUPAkW2WLbdbeaj2Ui1K5CEAZzXLah53csnAJKK7qOcorRfIbTHI0njLIcbduJFz3lrK9VpnsmFfZeBKfJo2Z/jo8FG/Fh3TViWG2c+gT1a37HdoVZKS2Jfsi2ilJoopRVDnfinrspan9Y5V9FznmJBzlue9FDzwGA9nXuO+zmr4izVBnmUn+PfF12WghF3nHTUde1KMKT5rLnXa/TqSxq5Rh1Du8k6reIF26d9PuNOJPbnuyCELdI7hDdNhOerd/Yla9um0s8eUsCKeJ8iFz+jTgr2gcWgTIMnQ4AKialXJV1D2kBkbJc/rIP4ZbLMpST/rVlwEWb7b21Mdvb8b61kasbq7FmrAu/ZbyEEB+9U51gYtwmteJiZ/qEugfHYuh2VMxfPJs9M+cjL6puRiYnAl1PrHLmMdQu9Cndsyz2G68j1LfTD358veZajKa+KbGedkpYCqBzqMkyVXmdeJvyNL1S2M6L8YVx32WH5Quq66h4i5tKkTwLzqHXVVyX6FcPcKs+ilo7GqcQKYp/ytl+cw6bW39O4JkXsJq3MhTbQuSMlzXXYd5FN3Mv2FbCPHV+Nzs+gentgX6URCxpXYhXGcG6BKpoWLy1B81qVCh4f0RYb9/TDEaF4bT3D4ymXZegFmayw1mR4qiOiajEzkIOGSuODpDYIQVtlJnOeUvC4vf6ecQEedAAi/dJ2U1c9OXQBAomDBxMjpwx1IcON6poSMxZJQDrJrG5I2f5NdWBOJTIppUPLP66fjVi2Qq+nZiRlYUvglXcMwtkjSzHiIaFfYr4FANoxtpWeQT/+9DcpIVokVz2Q5HmGbKU1vi0iHHWXfk3aJ0/uRVgzZ9iWJeruSd/A5TmqSbnAqrqtBpM+gC2OmXcUyejgc6GSZfvOtP8nR5t+PsHL2QIJZgb7+thrLxHX44hwXhV1jMylsaUoeRju3W7IuhwxM84FGaOXjQ8VNcXGYF4sX7hC4bjNEFspP2OtvsWgeZ/DNQYpCUwEFd7d2XXPxqXCHSR2Q49KdEQ5RhMgjzYBBDMryfzlUDa00ewA7vN5ZQ7Q15WZVLTwldLuvEfys2lxfi+rXLmjRciGtXLsfSwg1jbXVVA/ZNxTWf8OzurHu3QL4vWwZ+XnSgTioMAbkSxmHqlpGqzjJlb4bNSqxdnrnr8juIZREggancImPJpE8KdkSRZ/g2zBvG1K3WLGWRccx4kkcpbzEo/tI9Mku5pQ5q7cvd+lIvKBM4rShk1vpr6ig4TMVP8kyjoyjbiV4m9qrCp7l4nD11In7yo0/GP/mvPhEf++ATxhsXLsfv/8fPx9889ZzjeNfZ+Zgc56AnvtrQwdhITE2Nx11n5uJD738kPvOJD8R/9+s/E//s1z8dP/fpjxoP3n+33xP1BEaJcV0s4qtEHDmE7tLlG/HVrz0XFy5ec5ll8Ds4PhGDmvwDzdRcr5xPHWpzKUF5RrSZG4L49+ZKIXgxid7eiN3NdX9ub0fY3U4wqaeSuqqpH1nn03NX3sRjjM6eNk48/L4YP8176AOxtXTVn6bbET/XRV19nOYvcGp/vwbt0NrFl+Lqt/48rn37r/0Vgc3rF43hyRMx9/hH4/S7/oEXIEY0SPZnOg9FnIn+xpU3YvmN78TCq8/6MMMbLz0jPBsbi9cM6lolyj3tTFdsKAFyZyJ+/fr1uHpZ/qQfnxiLe++/JyYnNekXWNTLHVT0qXvB+R0PPHBPnDt7yvnJ4YHg6lW1AWvr5uE8Un7zqb/Z2RnxmTBW1UZ8+9vPxcsvvyj1UmxzSKcmFyb5aSaF4sEZIoCywgGEly9fjotvvhpLl940NhYvK53bMTZ/T8w+9IE48ehHY/Kux1xuqPFqBQqkd70mxfkQZLBOnlmQAoNqN4D7CZU7tRuDmmgNDI76JPLBgv7hsTgYnIiDgWn1S1Pqo/JwSnjCHlD2ELrDK3WdsQNfBoGIm1sk3LmUcNlCv+yv4Aeg1j4N60C3B3YptwoT+bvvYOwjtRfDiIu5tLWFcm1/jme9t3C5K+apbu1cqLg7SagznYSfk3/uJS7K32axm7z2PePWdQu6ZF6OALFUrJXOEmMTNqSGsasbFfLd7QuT5Zz8e8HxsKwK8O0wSIfS4Hwqd6OEYHdFp+jKrhgXgpWBOo1uS/aqv4yBCM81/sRd5YldKEzCPbQ0FGfKGeb+SkQeDMiOAC9yYC94kUucQRsXVEzIecg3FHt9w5oVDBmMhQ52s36zy5DhicdeLD6gLgeG726vxdbGcqyuLceNpaW4vrgUCytLsSyss8NJ4AsCpIF8or3d1SBlR9g9GPRZY3yxBRwMq26NT8bA2EwcjM7E/thU9I1NRJ/qmj9zZ4iX8uDmVjvzq823m0nB/51TLR8VR9FNdjWeh++VGobJu45zXZ9lUuu16zY7vMu4a59z3lyWMU/3yacGUTRC2mUbYT8NygAVvqqr9bO0te0A3Xyw93KHpCpX1tu6YOG6KjMul1F5yLDxy1iUsXPlUYlYd8CYhjaSq2hRFFu3az77R3FmrEeJJiZmiGN7yHgkupTxaNqk9Gn+Nzn9IYhQ75ha4R4F7FukIv1BNO/WNnYSmJ/0C2XLf/SrM+Pzf6rsVS7JL/nTHgPLsIm6MlJmlgb39GDY3HcmHBK6Cg6FBzRPOd3gy4xMKY0/gRBm8oOFzAuftiHGLt01mSN12tqTzKpfgTAFD0aIvzO9UgnIyAKCui1C0pm/7jjpcZ9Iuxp6xiMnxkLLkl9SYUYVcjUq/km7J4kywAwP7apdE5v0X5gyoK02hynl1vrPfCpwIQbFSoqqreiqupTpYx5aJpTI1bImvM695EuDHn3GL9MopjU+PURIIiq4O/TWWeYP3mt4VW7cs8whSwdkUcmHOlS2Ag5pYKdmzMC9B33mWUH+463ljQlsKEC1kfJ2KIxKMGiqHbC/kmb8kpoG1Q/eZAn45FzFnnlLXfjk4Al+8s32QHXihtLjyJM+8tUxT8rTdwnEzDXh5hBB/MosvchYHbomET4pnzbecepEDv9SczMrPKn9wIxTr3c0iF+8flUD8gtx7erFWNGEA2xsrsTOzmZO8nf2ymsHmzZDbb0C9BMh0uXAMpCbioGo5kOPuuihqq9u8skfyaRzUdmp8sG+ytJukTJ+cZ+o/HPhRlZkXrJN/+lNJPewtHEnTqDkeNe9XFSFjIlDxsMoVsSg+c+CfltK9oRdDG5F1b6E06WMu2uDJvJDmqifiw9/4HFjenoi/uizX4h/8a/+OP74z74a128sxelTs/GJn3xv/PynPmj87E9/IH7+0x+MX/vlj8d/+2s/LXwq/ptf/en4pZ/9aDz52H0xoUkkyKdugtKVA+8M3/KXLAAyWVpajaefeSG+/JVnY31t0yLo4xT2uVkNFDUJE1K63YxJsjwKkCku/OUPZCx1xWFiSz+H81166i/8ecALX/uPxsWv/5mx8PLTsc335VV/9tfXvQCwtXhFk8Wh9qn9+cdj4vR9MhuOrbUFf1KQHQKETD0cHJs0pu97MkZPnNW4eii2lm/EwvNfiyvf+KxxteDGd74Q6xdecp0Z0OSTVwEoy4dpb3sjFl95Oq4+9Z8U7/8Yb3/lj+PNL/xhvPmlP1H4LxssbFSytPizIgk5+lIfubW+EStLK7G5ma8vsAtkbv6kJhc8beSASNp8JpQMzrLMT2kyPzszrUnIUJZlYUmTgpXlNXFQQPoRc3jdfffZOH/+LoPFAybyzz7zbFy7dtULhuQ/Hsi7uuBJXeEAwvmTczE6OmZ7PgF49cJbce2tF43rrz4TN178eiy/8e3YXrqqJrE/hgbHFa4m/Yx39iQ9IRddmXQyQGZHgQa1KpID/fnZQMCkyost6i94qt/fxydWOWytQBMu0D80HtEsAEzLb74CQmLd1JDoMs6hQLp9kJwB9Y10ZOuDY5xgjhltoNot1RcfoFaurDAgKevQzYDctlBW3b6St8lbfwkCdEjcU+v23ZVGcfS9oOsvo2855uF9oLrDH+EInTDb/lhlhvLjOOUDmQaOa/qr8mrCFywXgqjyErzYjVppruYGesui2Et2KZeUjfuyomtNCTLjazmJU6oxy0RnWrJspouMnp0XKuI3Yd61O0y1y7EX3AmeCqkMuex5zJNxh6+dc+/An+lWefUXAlQ/Bzl9n6LCZX4JcfGVgSIXvr6j+ir/OzIHu/TVvMa3LZAncpW9gog8YAcOdhsrsb6s9m3puur5oib+K7GyuuJFvI31NcO7FRWUpJZ3BbmniOXEjzGL7oCdABp/MZbZVVy2lW7iwmcwa1viSSDRJiYWqGN0W6ry+c9FklbGWahtQRc32eHJERaKvsd9mqDwvdYBjAYEz/Cc4bgBrqTplvLrMlyoOHH5lBIZu8wDF+gyEBRq+TcP6qXyNfkV9407bsW9c72lxhlqgzJQ0AihDav5ChZtgvXVZ3XbQZUDN/019aVcWe4lLfEwSgz4b/xW9oco01PTVoB5Wr9jIvU/IqpRygTVJz1+Yo3a+c/EIhOB4FkA4JMRdHbZ4ZEhRSCG3Nh/CsEeUXM5o/IOtYLKDEz3xU06SHdWthW7uiWz07beBfNATVygvMMxXeC/485u0xYVek++usAsbRuuLZHWLrt0XynVrd5UtF152J2dci+wSFUQDwVa62sNKwu6CLO82fstqTrKvx+IMj1E7WZJdKk7qLgVtdFInm0yqg3pS9XtE3Q7anklD2JuwbY2+uuUIOmRad4dF9LCZJ+BlSaIABZ0Nm5QXZwzrRn3TploKk/yw4VdFjXwhVv92Y1+GbukdIV91fGvO+VG/F0nCKYgiTgUyE1TZ2QDDqi3jgnIEHoGDJgQRAaTbQDtu9qDgz11G0J95zCFJTN67ENU02RkrK3e0gRlZXUxbtzQYGBhIdY0OQI8peNzhdsaVPA0gJX8PfHd2dm3ucEA32HVyGZa5Pwm6oZf6WZnHRMpLYNSdnPgBpRW4l/kWH3AthfZ+aSbDBf/Dr9EuaU073GjX4K/ltKq18xU/TnvWkDcrOwJM6mGC9eWbuYvqfYYF87K65SJIwbhTJieGjfe88QDcfdd8/Hd770en//St+K7L7zuND7xyPn4J//o48b/8Oufiv/+1zXx/9VPxC///Mfixz/8RNwjP0PD+apFT9Q7aahxB/QBYGV1zV8P+I9/+tV4++2rNmML7MikJpgzJ0KzOqNOoG4m8Sow33JvoAs3h32yAMAn/S5/MxcAjK99Ni5p8g8WXngqtjVZZ7KyoYn/xrWLmkdux9DETEycuscYmTmlif2ZGBwd91Z8zgfYXLgc+5qAKzdjYGTCYAHg5Ls/HpN3PxIDoxOS515sr6ru8Om/F75mXH1aE/qv/3FcfvovYuXiq8onTVSdTyXChXjKQxhrl1+x/5W3XoilN58XXojNpRsGcYbsVfLvyQ8oRaK2QHWTz3NtaqAvWUHIfnSUia3GAwLG7r9pM/0ZUvFSvcUNCwCVNrd3/PWGbnwpz/Pzc/HIIw8aJ0+edDvw8suvx/e+95K/EEB+17BrmdAv+LTY/Q/cFw8+/EDMzMy4DSdd2xvLxtrVN2Px1W/FtW9/Pq49+7lYeuXp2F6/oUA1wSC1B8RF6dpdVzrXI3Y5vX9bE5Udt6MDTJ4GR40+74IckTkPRHJHpP48mGRJgLORQH6CrywYDNTXJ5Gs3NOWuj0n33gKV/LPgkZugLQyoK6DalmbMoeaCWCRfU5ob6amrUBu8G3kVhZQEKDbdrs2PBRu9Gkln1b3EGyLjeMsXhnvzKdepFnNt15zwZLOMGTcsW/DrequWQ9hfJNVpgnq8sz2u9fM5mLQZdGjxkPHpOuvS9Us0yq76q3X2Z1RiX7NRz+5L2r9DPh2o1C8mPJTkbnLjd0qLGbh6XBU7MfMQJYpttbvq16AXdWHHdWLvb1N+WXqz+Mp3VU+VdtUhjjvYid21VZub6zHjrC7tak2Yys2Nja8aMjrhaBP/X3zCUt20gz2q271+Wsw7AQaVxsJRtRu8J4B5wjwVY3tjZXYXFtRG7Sm+pk7BbsPwXqpyijRpcP59Z+Djio3t6PbucUmbXvd1OxMGWQbka+ODKnpUznwgiTLA1keuvB/KjpK4pxqkHUl01HNMl122ZjV/0qNexxW6qorYdbTVgCVIV77cNt5q36+pd6cF93SuSxsV4TWocPl50hiLg1+RHR0a35Mx3RMx3RMx3RMx3RMx3RMx3RMx3RM/0XRHS8AsCpSV1VvBT/JqeqykuJVX1ahWfWoKx+sYPSxBWdYN1a7Rwry1H9Wi3CXT8z3oo+nB1YXngar1axaY0Z4dWW3Is1kKzXUmnfdwaqNb+FT0Dyxk5Yt0Wncp/iQhsLCPNqwahwbHDar+uq9QzLu5dso/V9WiA6t/pSomBoPR5DtCDu1SUoT/oW6+OQn0wNgwFv/KtMa/9S3lLpes6TqviW0NiMwVguL+e3oqJVVqLtroUJ/jonVUuUOj5vdgNRTFm5PjiXsGkreDTktGZ9cJNYfvAm7IOsGkJotRbqnJ8lXqKmzvfxzJWEDv7xBqaz2xYXCq9/Rb9OJedrZOWF27JNHRYcQSYUKht+/K6iu05p8KU+hfC9COETVTxNuE4eUh98FPBiIvR2lQeCpXn2NoO4ichmQCtkk4Jc8lWof3MUZBX6nVahf3GDbP68ceCsfkB+/2iBn+UoS8qcdYmWaXQvoSQehJbXxPhrppkVtM9Iu7ZNlSYd5l7YEd3ZT+BW19VxS4q5pn2zWi+q+l46wO+yHX8cszXvjmegRxy0I/1VpxuZ/mGhXOHzvzKk549xZvvN/IiYm1AfIvYtocQuP2pdw8N/PfOKD8fCDd/uJ/u7eXly4eD0Di/9WAAD/9ElEQVS+8NXvxKtvXDLGx0Zi/sR0cJggT64gtneTBj8BUh6Dbtpqmrmz1W9hccX40lefjd/9g895F8Dm5o6qaH9MzEzEzF1nY2hywnEExE3FysntkpOvP0B5dYHtEvZF2SVOfx+Zno+JM/fFxLkHhAcLUD/gLf79I6OK606sX387NhYumREn9Y+dvMdg6//IzLwPE+TQvt31lVh7+6XY39ygJqnEJ4bHZ33y/7mP/MM4++FfiJNP/oOYuvfJGJ49HRxmB/b2tmNz8UosvPJ03Hjh67F+7S0/DcvYtynoHxqNqXMPxezDH4y5xz4qXh+L0+/+iTj1ro/GxKm7DU4Ov1Oq8qtB0HbyepCf+gtpl2XOTqw98PZh2tc0tU2WXf6sSBoaGox7773HeNe7HouxsbFYWlqK559/MS5evGw+SckDYqMWfeLJ+ZPx2KOPxKOPPRr3nL8vTpw6G+PTJ42hkQkF0x/723yd4a1YevlvYvW1b8fB1kb6VyEH/TyN399my0f0SZ4DSpPfhh7Yj8GBPaOvT22X3O6pSdqniZTarwr4iZTaOhUq4HRJtpQdnrTl+85yoobD29qFA4XFuSeUG+/EoKJRcJEl+ckTLo+laJMpsbITn1pPsv5UpL6pR0Xvp8W6Krn8s7tKQJ7UWb8GI95Ol0A0nIeOCnrFmTt2hsyB+Bm2py2soAxU3GwmzkTlkFkl4prxreZdd7eC/uStwt5uS/hxO6a45WsriRwHpLnTxFXDKGruXcKINKY63eSrDMkLqwoXDd0odwD17aJb7clT/dkMsl7k6BSFgmrCMApR9j1uVLszMKjxPH0rfWxP6FWtcqqbvasg9KuMgOAMlK0tTmCNIZn7JQHdh+R4SHEYktzBsDDafxAjStyg+FBuvV1b7HglCgyrrRwZHXP9Hh0bjXH1M5PTEzE9OxWzJ2aFk4nZEzE2PiY5qYZtrqldvRar1y7H5sqy6qfqojCosAcQggKoosg6UDQd6pp38/Q/L915+BnnrrqkocC3tDahdu0n0QV5PgQ7ANiZRNtUdgAUNpW6fCpVM2qFa0YJE4umjNtMoA3roDIvt46+uLeuSzJRvpeWSW4SvLbEbrTcsk/6bvb5gxM8CCvDNArV8lKpxrerBq7nNs5YvVOidt4RZeC1sUFdURsfRbCx556oAj1Qp+WGriTA7437xP/c4pbQgE2dGIVJmgxTfrjInNpRibHumFUBUu1R17tQrazumAvmWeLtw2Csb9Pmd8opALon5E0NkJQtG+JIQe/AZHv9ZS6JMG8zsDG2omqOJgodBVBRQhwNj0qNvnPXX1oeIrno2KSKot2NO/+GGnI6dTTmeCTL3rBBlWl2xMVZoRpi3oq/1MGpUaVH7lWbfLtUw2veqSmo5tUNDNIMvY2t93vVjit2WY6KL8Pqxj3/nYarAD5VajlRRdkpB4Xsvfj1xNCZyWCQVwASKWv84TrtPTm1HkpzXyUimS5B/OqEsweH/UCVHZTW5a8W7KRqZVMpVOMap+hJQp77wKCeA6fo6G9BeCjxqY007cSuOvqtza3Y3ab+qXOg3JDPbjN0d5wlY4IRSEMOEuW/5BmEF9VcTQyHY3KKk8GnvL0PIFfyZm+PST/5pHj2MVimY1I7I6Sb5OYFAEc3ed+OjnZTzZKfdf5r6xlgQFYKTy+RTt0M/TlejpuZmGyeqg7SvPwJJaxyQekqKXkU3h3YQuTo6a+W5fy/NXX93o7GNcj62IefjP/+v/mM8T/+D/8w/o//7c/GE4/emwH2DBbbeI1o0v/+9zwcv/iZj8U9505Jfv2xobLz7e++Fv/m9z5v/P5nvxqvvXk59nZVc6hTpN/ILYnqWIyUS8bZeVHy/+0LV+M//qevGP/m3/15fP2p5/0KCTQ6OhQPPHQ+5u8+rcnuUBMvLhVX/fcSehflLM4q1yVN+lV/UvCz2+p/gM8A3v+uOPvBz8TdH/2HcffHftE49+GfN/wJwMnZfP/1+kVN7pdhHjvri3HjpW8YF7/+p5qsfyN21pYcBq8VrF16LXY2V1R3NEjmkDuBrwDwWsDo/N0x/+6finMf/aU495F/FGc//Itx6n2fMiY1qWdbOu5WLr8WS2+9IPWm5FYiXGhgZCxOPPqhOCO/537yv4rzP/Wrcf9P/3rc/8l/HDP3PWL0D48U10QrU+z/mvhKYj48MqwBO+c1ZEC7mhiwNd8HgwkWZENZxnd29mJtbSO3/Nu+z4tBo+JlXU+c+2J6etp47LFH4oEH7nVZuHr1arz44iuxvLzSuKsgyvDe3Mz0cxbAPefPx7l7H47T9z1pzD/8gZi5/90xPH1SPhSn9dVYv/paHKxdj8H+fclSkyOBU/4Jb1AYFaYG+mJmSPehnRgbWjcG+1mw2ZB8NBnq08SdLdKexAtM6D2eou3UBEWXGjPxZGnHsU1obAMOOGfAA1qgtpNFEvoNCqjaTm+xdiuf/XYtlyS0PcAu4a29mJV71iY7lr86jhL2OMStnuuCvtoRvso+oHzix/7KvajdT0htlH4j++sSvxL/dhxa9cW/3KQZ6ao9mFNl2QPiTJuT/VdNR1JTRnW3uuo7ZhlHTJR2RFn4d0kxyEsOcvIveShP/AlCxsXIXED2lTK4TE/yb6napbre013bP9r4SKqphrrO7KcRQfIAxCHPTOAwTBZ0FAZ5qTvFyEWpRp3y53LBKym8mkKbW0NM5miBx7MyA4RBHQfevk8aaK/hoQlkDKoOC0wk/UldgU8CjmiSPyR3vBqg2GR6lJcDHETIJwrVnrK9f0RtyRiHfqq+z8ydiNlTJ+Pk6dNx+uw54+T86Zhm7MAhn5qU7a1vxPrCQmwsLsX+huqa0L+jfkVpblOCfGr+573Nj5Rflw7r/66J8Gv8fljCdxc1UW0bkLJJHfWK/FMbQTvhjLdFcSS/Rhr1UrZIN8nUivLHD7NOveeMnUS1y3ag8mkBj5Yw8918SvtV3DbxrPri9vuTE1lQSDJIFsmHOUvWe3CkINJtuXfxoyJGXHdEBJoNAA0Bh9ckaqfiJ26uwBy0RaNfOqu9zQJO3s5V6F3x2FFG7ezzTi4DqgJnesk0Gld3FNJLrVyx0AwqfGn0fLge90OQQ7uz23qpwXWja7+JLDxqjJ3p2GVH2IaR4aqYlbBFyqtuebbCmsbkltQ4PYL8ntEhB4Tsf2RgQq14FXlkUtMOt1besmJBlQ9OxMOyxSc3Ko/k4XxOOSVhW9FL+HSD7ri0uImOMhPZ7ZFWGLa4Le9DdLO7wgO52byguLNZx7hVqGmz0oboWif6554SSnVlXbMQlDFsatTr8TSRQwDztGfZl7lzPr3mzgQxJzA2IItcRsnzdOvoljg55BJuAwjjordRTYP4tgMgjLOMU/6zfuchfYbC3BG8sk5dpJyIj+VI/RAPkIPP5HeYShTyz+WS8DSQ1gRkbX0tNtW5wrd+XtFjBjm2P4RnSAZuhCszwipg8UAdDSdiT0xMqiOfjKnJcYPBPwssDEw06lY0hzSBG9Z4gsEEeTDgASgDDz4XxmffkD2c3xGRTGdSozW1cs8QGnOuxry1TxfVFZmPWveSl72EzGQur9W3mCZuoqP8i+TW5a6JS0fZGh1BmV+35FtoXAOsdz/xYPzCz3zU+OVf+Akf0vfAvWdlW3O9UJeV0ntqbjZ+6ifeF5/4yfd558Cg6s/G5nY89703jf/wx1+O3/2DL8ZffuFb/m7/0sq6mzb45oImZUtqykOyjFVNGF965a34T3/5tfiX//pP4l//7l8Y3/jWC7G6ui6vmphNT8RHP/R4vO/9D8fM7KT91oG2UfqfLqFr7KVTrZKafEv7Soe0Ko9DMTZ3LqbveTSm730ips8/KTwRU/c8boyePK8yPBIb1y7F+vUL7mdJ39bC1bj6zOeNi1//bFx59vOxevl129M/8i369WsXYmttSeavGVee+atYfPHrsfjyNzVRXY6h6bkYv+shTeQ/Eqff/2lj/smPx+iJuxRGPhnbXrlhfofLAQP9gfGZGJk544MFR+eEk2dj/OSZGBqfNKrc4UVJzsP70qRL1AO+0jA9Mx0T4+Mufxsbm3Hp7ct+vxdkmaSeqg7TOIjPtWs34saNRdXl/CoAmNdAf+bErJwyUe2lWhfn50/Fu971eJyQu62trXj77YuxsLBkPl3iCyWvv/Z6PPvMd+L5770Y165ft/no6ERMzJ4xTiiv5h/9aMzc+6TSPC1bpXVnIw42V2JIE//hsVFjaGxc93F/tWJ2YjBOTUScGtuI2aGlmOhbMEb3F2Nodzn6tpflX9heiYOdtQjx0wxFrAtiW4lRGbRc6z8LA7k40Dx80RhHjbjh9h53t8iDhpCx22We7FawEMBEL+WX7Zai0tOHCB4LKlyVQb4S0XweUmO/djGC+CgOVFSgPoa7+1wKSQEtQ4UcE5qvJPKpIj3YVu7avg39zfh+1HXXuMZMwSQUIwNboTiqcmnlIz9c8pST6e44NMPIcGoo6b6qK8HK7GTm8YD85Nggx+bssvBOC/pqeXMc7fpmmIoiefZSlZ0n5vSNnJcjOO6MBxxuoqYjmefCEOcBcCggCwF0v8B8u5CfXSk4nWRb7sDO8EgcjE1G/9RsDEzPRv/MiRicPRlDJ+ZjePpEjExMG6NjEzHEwoB56ZJiX2Vyn/CGRo3BkXF/MnVY7c/w5GSMTE/H+MxsTM7OxdSJkzF9Yi4xJ73am6np/LTo2MRYDCke/exiKIsPjB+C3Yr/f02Zc756ymshyrv7WGVG6WtdFrzAVhbZyDC5q2PHLoeqPsS1hNUl+GSBytag+JE73GZ5rOa4+H6UfjwHVLsPaJuy/rqH+SGIhLYkVj3keBLDJvK3p0zXHTj8AemO00bg/uxOQW3Aq96TaDVqdWXaK52e7CfyyUMuEHjArUZqd5+1Ozb55GnibsjcicCTTFQY4ntAR4J5D0qGESb3Yl7VaVfcOH6y1/3wAgZ2NlM49u8GNP1WofP9c6Cm22nLQiUoUz2oLNdhcnbVTMO6OqE06Oe872YqrditqMQF5/ZXwD9dY2ugv+q2uVprd6NWyNxOuQvI051TToZ8QrrM7MnOi7vUtgQPd4At9fAt6FJrXmTM1eNHatwJsPa4oOPPpFujLtT6T/P2XlCvrh4n+aeL//zLO/Zo8l6UBvFigJ923PRXOejnLHZ2dsqG3PBJnTwpl9Xs3AFQG5o6qMo8MlNUqqQahJlHmtV05cBGMpR0pGou3KWL/IeqynNwAxPyNztx1xW58u6IAvMlDBd3ucePNN5xwUWcaYjdwENya38Znp2jbyBDF1WVMw7y8dOhfXcSyAOwCOCkwgH3bqJ4Slv5YZaEmqf4o2PTMTMzH7MaJExPz8S4Jg6Arb5ELwcqcq948nSCU4v9KTbBi5GKRw5Gs/x3qR3EtVTlX+9HUbXhjkQQoWVY5WgDklrSSxhYlav6TFTqqgs5bviVXeMcs0N0KK5dbU0jHTZ3L0C5LFb7vN+KzMt/t3YID8DkgcmQJ0TlzgTDJBZwAJaCeNZyw+LomVMz8XM//YH4xU9/KB66/5x58eQXXLq2FH/xhWfiX/3uX8b/8m//Iv7t738+/tPnvhlfe+p78exzr8Zzz79hPPvtl+PLX/t2/MmffTn+9b/9s/if/+UfxP/jX/x+/Ps//Ot46ZU3jc0NTTIlCz43+LOf+nD817/043Hf/adieJjC1GZj1pNsw7pEnfR2ZyCH1NNaVzOPSJ1d+r8hJ5584KlJ2TYpNYdsGsqX3Z0tHza3tXBZVXFPk8kpf3ZuTJNuMHridN7nzmnQOyt+8rOxEitvvxQ7q0uxtXzdWHjxqbjw5d+Lhee/EmtXXnX/zLZ/djjULwWMcJjgxEzGjcgpDkdmMVYuM7RhtU2o7ZiTewRZEKkUOekG5W/AW3TPnD0tngOxsb4Zryhf3nrrorG1xes+/TGInOT26tWF+PazL8SFi5fNa3Z22jh9ek6TbE0GXIA7EXecyDeNPgYH4u577vKBgGOjo/7OP4eJMQZoHAs8mbx69Xq89OIrwsvx5ptvxdoaXxhQ2jXpMDRhGJ2ci9GZUzGgCUSmpd9bkYdHxzTp12REGGWicWImZk/OxPzpiTh7ajBOzW7F1NBijOxdNQZ3Lkf/1uUYEGLzgnGwIWxeiti6oTHRqqEaUNpy2pgsc229KSCSVuMi04151snsYdzLKK4pqyR/tYRLZrWt9+6aBsVObuHpsRPjBo/x6p2dC7nrxIsBjAEZDzaQvozv/PCFu+AJvXiC+sCjIsd35c5YzSB8zEgbjSvI8nWTPISj6Ch3XWQ/2dZn9M2EGDclPAmlyEz5X+QkBoVPhpPxT//mQbw7ceZW3Vdq/CvsqoeQA2PqukPGan9tR1JEpIixwwfq5VsUhTKcBPGij2xlnvI9jByPpxyoa574qU7kJwETLluyFudsG+VyR353eQWwb9g4GBqLfrVpfId/YOqEweLk0MxJYV6T+JMG7VLfCJ/A5JN+A8FLMbviv6syyiKAFwJU5/zJ1skp3ad975d+YFz38YkGfAJwZGo6hjX5H1G7MXFK44i77o7puzlY9awxKPu+ERYC6KvaOgI5yYVqnhxN2N3O/j8vkS9cLbXqLA/cq7rq0w3/rTkWxQxLicufV7bYsr3ookuuAfjt8upSMhFf7NJdLZfZH6eZXehe3VQ6rG5AfdadcgwwI6g6v4OfDB2u1cbN1JNGaSpqSs2BOuMLffaTt6Oj4vyjojLyOqZjOqZjOqZjOqZjOqZjOqZjOqZjOqb/kunOFwD6ckXDSxzCgW4glzpYzciVQJY16ipFrg5WNSssqWeVhpUeVu6if0h8Bgt4Kpfu7Lau7OyXVdIKr9CkfeMGP0Vvs2ZnQFGz0tyzUppPIJuVatmzWu3dCrj1qmcv6ichanpIrG+FEIXlI7Jt+WtXtVqzdCD4lgrulXfjtlkdqvdbEX7KUq9hI8N87SaNUr4ljGLmMJUx3qKGzAQssOshPMnUl3mgSv+2s33Rdyjd1nsFevKyY9blW/RyVdRJrXkvv15q7VNd7HVr/aSBbYs11CptU1ykLstn+scAu6o3cgnS/ED6siLdIts97pSLBLXBK6S60l+HH/rKwYquXeEj8xqvblzSU5KrqbK0X+ZADvDU8pQL10mhPr10EZCb+o3lPhn0Kb9w6XXL5qlQW+b9X/kbHSPbt3ee3nFQTG4X5BNYQ9KLF+2LY4zSMbe6S8TYsRaP8fETMTt7xjsAJienYmR02BgaJH5yDD9QGizHRWlxO8HTp7qrp8TZaebewWGqZnmvsPeigjIVFehsUh1Uv00aQaXiqGtU6SgzUeF2i/gWhSjV+tOvu0qdSJlRFn2/RViVnF79ddjfksyqtNMJngFVKnlUIRPzNfJJGQ9fzt89Hz/zU++NX/yZD8SPveeBmJkeNyifK6sb8errl+KLX/12/Ps/+EL8q//tP8X/53/70/i9P5b6//unxr/8Xz8b/+Jf/XH8v37nD6z+7J9/1Z8VXFrhk0/Uzf2YmZkU70fiV3/5k/Ff/dJPxSMP3RUT4yqn6q5cPxSWn+w7bo58D2GGRPLCoKTdytbsVoRVprvXGWV0e/VGbFx7O3Y212JwZCym7n0szvzYpzv4mThtfMrnCfTzhGx7KzavveWdAEPjUwbfkOewutW3XxReiqVXvxWrbz0f67wi8Nb3jOU3nvP37In98Ph0jM2ekgzqbp9eIn28PqLSkxcF51Zlx2lLOTh93UQWvzMz03Hf/efjxNwJu71y5Wp86+lvG9/85jPx/Hdf9FZ89F/5ytfju1Kvrq75iT/v9INTp+YzHj38CV5hK5/z9cI95e1YPPzgA3H27Jlgdxb2DZVI8iR3enrKnxnk7JKFGwtx+fKlWLpxNdZXbhibS3wK8dVYv/qGX5kg/WxXnjp9T4yqXRoaGzNGJqZicuZkzJ06HafP3RVnzp2JuflZxR3JrRn7O0uxt3099javKN8uxPb6W4mNt5T3ypOddaNf45FSWwRkjtA7ddiX8kwGHrP5otcpaXR95+nsoNTpzuiStfyJl+wa6LIsqcuMlxg7lfEUB0jmzs9EPv3v2AN2gHkXWBlvqY7XcV7PeK8BbnLHQPWDu8Njwzruc9y6eQkVs6PQ0CFzeLXhtHybdqzjFuivMEKUh2SJ5GVPv21+lYdwVL9D29fYFz132jspGjt4+cwFgR1t7GThtRVeZWE3gJzIjbzpDohhRZcyuiVfC6C8tz669pZ3yY+MDy4YF+ROpvrePnWIYgQruMilxhnhncAcgwn6B0fVNo1rWjAefcOT0TcCpqJ/dCr6xqbjQO0QCOnVKMXB4EjsawzBE/898T9gx8HQsNE3MupdAH2jk9GvNq9Pfg6GJ2KPtg8Myy9nk/BKoNz2qz0dmJiMkbmTMaF6OXXX+Rg7fdYYnp6NgTHFq45RSEiRRaq/PzndeKkKa+6c7LVcVeegj8BNnGV2VFnsocKyzXPfGn11UPO9ocLWtvozaGM8V2rri/34Xh0XmOwj3bWGhyj92pZ7VZdE52grTUx20NEfQQ6t8uk6lTq5Av3bTTq8PdvqC2rViL6KP/0rtrfkcTP1yJCY2G8N54enO14AcFKUAuCOvqA1oyPJ7r+4xkOrdlDCQW7bY5sj3wxlS6717nxIGq0HCcwC5AEjCZepU91BVyi1oDWLBx3kxIiGiYZKDbkm8m2Dzl12TWdCIya1O5FU+326Ygbk2PGSBbFqqabX0eMv40SLWCccNZ49PquGe0GmKaE//Yo/9A21+rxVP6luSEp06bZjLqo8DTvUf7bgTgopOpLMJv20/iv38l/MzbPrrgeIR/lj2dhpui9q6zu8ivaHIvNLlf/zfnuO9lOymvCLItXy240XRrWsuTOnk87i3LhzRy2gpgFwI9AUGxwmn8rTBl0q2sqvQbEyyl+9HEYxKwflE9F0aMdYE28m/nTKCepLU26dFppYMzKo681VjW+iXovcei8TFg5c/zktmMlVbqNlS38NBaFwmQN/RU61njGgZcvx2NiMB9STkzNSj8eIBulgcKhsU2Xgoban4VsFL5ivDaEezfcl5J73FukfvmlX4+p20nEh0jVNh9z5V67qHvNkmYDqvRAh2Lrw6+ELHXKPAdYY1/a7gcJkoKbskT5xK0q2yYu/DLOLlpJNG7cuilWhNi6V6iCXtpq3Bc6cmo6Pf+Sx+LV/+LH4uZ9+v/Gux+/1+/q4W1vfimsLK/HSqxfiqadfiM998VvxF3/9lPG5L34z/uap5+OFl9+My1duxNLyeuzu7MnvZLznXQ8b//DnfjL+2T/92fiVX/wH8dAD52PYr6YoZnRfim/WccGR7hVQTQbJqkCI3k5tYMmP6wjCgyuIf8lDQQBVwti6cdnf3GfiOjxzKmbue1ecePj9MVvxUN5PPPJjMX3/kzE8OWe2O8s35Pei34kF2I2cOO1ELT7/1Vh47ktx49ufjyvf/LO4/NSfGjee/0psL1/1dvaJM/fG5Jn7XGczUR0qWlcp7vWyaJyK4qZXVpm46qJcSiMGI8Ojcf78vfHe97475jWR39Wk743X3zK+8uWvx+c+96X4y7/8QvynP//reOqbz8bi4pLq/lg88sgD8eS7HjVmT/D6AnWtBFKots2ACZ1GH3Fq/mQ89OD9KgfTvWVPcQS8pnLq9HycOXvGB4xub+/E9atX4tLbr8W1N7+XePnpuPr8l2P5zec1ed+I0em5mLv38Zg8fXeMsM1YkxEwrsnIjPJubv58zJ95KE6cU1xPPxzjJ87FoCY5wJMaiYKvm+zvbyn9K7Gzu6RwF2Nnezn2d7aMPsnFr2Rx0CTly+Ms4l/GWYyrytgL26xz7gDSHXW9uMvFv0N5ZGrNkKVFabnUiWduO/d74kxAmYhKvS8ceB96fk+bMptnACQYc+WkdVt+K3ICu+fJay+qXZ3oJjJsQ/w8fqN/pQ6BQm17k+qmTRHq2KpYOn3Vfesm1c1Wd8woQ3aX9rdCJZRd8zruSUgtPh47pIRN6T9R/aFNdVrRP2c+JJAj51lsCxxkmnKjHBEe7Sl+GrYJbvASKAK1DXZfUNQVJt3EzWCc0BxsWGVvnup/C4/kk2UTK4Azy1SB7qn8gQO1L3uezAvcpd/VpNsYGtF9tME+k3/Z76tx9uR/UOOHIc0nCvo1BlBlTQyNx97gWOz2D8eOwjHkD+wJvB6oAUP0qd0Z4IyBE/MxdvJ0jM/MGSzaDbNAUA7w7BLaVj7F8DZU0w/q/51S1+/tcJgUs6JqyeXnSNeYVvP2juqwa6eZq7DHlS8xz3rRKdOYcedfmZ/1B2PKvq1teyTZvqahjOMawjxTWNswh2+7Suhuwd1s9ef8q5CRnNtK/4wd0R/memvq8oJLcoKSB/95b3FnhJzMs2X5QxM18s5IAdaK7Mp8FCz8tuNJfYuBPg2kVAEHNOj3Z0IGRuKAHQDqXAFEg+GEcVhYuRBOvudWSWobd1ygdoHjXs0qiplKWU7OaqNLg85En4UA2avxygUBOqrWje1dWAuP0oDC24oMzcCNTXBrPXFqnWQcUBQDpzVzsvjwlfb4VfgVCtj6GmfihCvCSF/mYhA+5sVvyoBI46YUTMc0YTvzKFyKO5tIk1XA1cDmEGmxw/QiQlH1RS1kPOqd+KQMUlJp5nCsxwchFTaFLCYU5nMzel1DGUeotW3TUETeIeRRLk+8ijHxI15mQFglvofDtbrXzrA9ZsqvYgd58azUGwLLrlH2uC9uMgr6R2/wK3wBBv4/FKbCsXyPACFkKOp0i+984k8QsmvKvOA6oLrQ8StF1kX9VKUTHVkSo+TKlfrGzJr038dCoDr5wYGUQz2Uz0D+auy5+DF1V+DyqtyrnQCzjQMGGCMxMjYV0+q0J8cnYnRk1E/xQL5/iBuFB8QH3zLR8DgxqDgMyR1PKLBLN1kXulRl0EU1bwk18Sp25R/5AOb+wPKCBwdIKQ2koxJWoBIlI+tqCafcKnVln5YJRwFZNZ2myH4zPjUe2PpuKDS31eRJmt0UoR+Y2ggrVvpTKaIdc1vWsm4lnnmUqrzYweUdWppIAOznNGF/75MPxC//3MeMX/vlj8fPf/rD8eMfeVc89sj5OD0/68M2Nze349Ll67Gyst5gY2PLdqfnT8SjD52Xn/dosv/x+O9+/WeNf/qPfyZ+4mPviTNnTsTQMOVCJUV5VN+15pfI+B2mrglq0qYpT+zivvil+PKu+9DoZAMm5jxhSicpB+dLcb+/rcH82pJkt2v346fOx/iZe/zkqmJAE0xO5R8Y4R3+czFx98MxNHVCgfVrMn9D+Uq9G4iZB9/nT/ZN3fWIw117++VYef05P/nnKTZggjkyczpm7ntSeDxGZ3iiTps1EIPDY/JHnCcV1oTMBp22rBu0FNlmDmpADYY16R3WIJpdC4wNSF3f0LDNmBwPjY4bnPjtKbnCOKEJ/JNPPhrvff+748EHH4hp5TlgcnP50pVyYN+CxyP33HMu3v9j744Pffh9Ut9lDPEU0Fe/vxLCAgFfBhhkV4RjSHvH5GXfXx64++5zcf7eu2N2loVE3KotkVvA2GVmaibuv/feuPf8ee8GIHM215dj9calxNU3YmPpmvNw6sz9cfbxD8fpR96vNE4EX1OoshiRvCYnZxWOZHvirpiauy8mTj4Sk3OPxtj0g8bQ+F2S68noH5oVZsRzRuOlaeXjuOqDJknqe/N8CcnZ/bCiQ3kx+BfRrADqczXDoSFyBaeid1HdJdl1LbRCzV9PhD1WKpP47ZyQ72miaWBXxikuFxQHxiv4r/XfkBsm7vDQxNVnRdXFgO2thMrhtu9lMaAsELB7oNnJCQjf4ZZxnfvBXvg8pzLGAx5DIb8mhYLTWOJZ1R004y/xa8ydFuyERq8wDWRAKwBqKPhtkTxRy848i90hd40ZV+FPejEnLzI/8lybHXYBSG5bW5teDGBXQF0kqIsBUJNuQPgi9wFCd8zvcb/NcdHG0fLWWKHCaSYNuHIR0x99usqXOBCI83xb8t/UwAPkoeCU6TxzYHNvOzaU1+vK0w3Fd0N8N/f6YkttA9hWG5KT+KHYUf+9y4KZoIrGdz5bcIBfOcyPLwrsqx5vK1JbisNOAeMfR5bYyc3gEAd1qv1kN4DqLhim7oq3xwmkx/UJHKajzG5NBH3n9AM5/j6UvHrD76SpmKc9eZ13o8jLRrivSbY5D0dZBMoyD3JMleXB/uSuuVALlBcpjGrWMTLst/hJgyTKYyJbOaO4Ocyrh/BTrlRRTFVGa1sowk+OpUud8z1BbFpUgku5FTj1Nk6D7M+zf6/xAlC6QJNI466+3KuHd0gsD/9Pv/Vbv2XNb//2b/t+FD3+2OPxqU/9jCtxO9lPUHEyixV99M4NTFGj9TDWV36Wi8aXVUk1SDQaJKhUKv/LDUL3orYuQsjJEszgp0pYw7dBuoMIy0zEo4bXFAI3TDRQWeB8+e6qXy6863K6RJY3PEkLhaMcbKIBD4dQKVpyLUfiY8+FH9tY0cIg46rGyHxzqzMriXkIHO4yHnyjnOi3hLkKGw0sK6wcpoPspCcU/FSZOIqN54wPHXTe5R635IjC9NYs4udHwbmFkMWPyls/DThoCHkyS/yyEkN9HgiLreJDh+3PMnkC41TbTasu+p40iZyhsqvm1uvnOEmBTCzv1Bu6PGlOpzcBt0npvqq75o6Nwk0j7PhxcWr0iAeMmAzyYVlcSw4HlFPJXe2ZZEE5Z9osK5UhnOThJpIfDR6deC1fCFGUr42QV3uxo455c5NOdSTGJ/hMDQnHUV+MDI9oEKo4yv8uR+M6tvBR57eeh03RgcvaeelBBW7IeEeU8NDjL93Uu8GFPxpnXXXAwUn/DBp2/OSAQYOwtS0xqXPc2lMnLb3LnnxRNlSWxER6TV4m77IM77v/wXjkgXlNvinndOI7GU4JG/LghEGb+G9tbMTKsgYl2wMxNj4eM7NMfOROvMiDifFR1S3COPBC4cS4Om7lweYm5dmlVRN3OVZUGMysrRGe8k2TOk6p9uf9BDI62wjIglNRU34RJ6XBOS/7EU0O+ETd5ASHB47FMN+SdxuXPivVtNyW7IZ0I6usU7vUFQZj/hZ7KP2rsbmh9Ku+j4ydiNm505pQaAKkusZuI/z7gCwP1FRflRbKJEne83bOftVNPqvGiem0J3IjNWEi+20/7emTLDm5WOMfDlZEvJIR8uEE/WwHKIsg01o/9UXVk5Hz4/sR7StlaVtlx9t6l5ZtvvfCyxGvvsYR7n4CM/jYYzH05BPRPzPpNh+inpAfOyobK5qobyjevLYxPjwkWcjG7VORJZfc7aoO0VaR4qGR0ZiZmYkZTcbOnZ2Phx88H48+fD7O33PGB/idPTMXd991Ou6792ycOjkTd52bj0c04b//vnPx5KP3xQff/1h89ENPxif/wQfip37i/fHEYw/EA/fdFWdOnYjx0WGFvO+48aWKiwsr8crllbiyuOU6g2jI6QGl/SPX34wH124ovn0aiA7E6xMn4gVNnKElDRwlorLYliLtlwGXn4pKZpycz9P48VP3xKQmjkNTcy7DLn/8VKbwx4R8b3PNbfPYnCaO5x+P8TPnra8lE5dZAkW087IbGh7X5P10jCkMPvvHU/yRqZMxOqU6q7CGJ2dikNcCRifkSWVSE9OhyRMxddfD+TWC+x/39n8fuqe4+JRk9X+c+j924pzifW+Mn30o+ienNVllFw91kRxSullE4CCvkfGYOMXBWg8pjecV1rjKy5bL9sTJ0zF7133+asD8Xec10dagu28vhoWR0aGYnp2NkydP+lNd586di6kpFgKmYm7uhPRn48EH7o13v+eJeOJdj3ob/6jKGwuA9Ev0V9QZ2rZh1fPTp+fth1cMLF8VdLfVShdln4UAnvBTrk7Ny+3Zs14ImOTwMKWfxQBeL/KTQCYEQ2MxNDqlNkNxVjonJN8T5x+N+YffG6ceendMKm0DPFmUX9oaxi7jktHc5GicnhmLuanRmJqciHHJbnhkRnKa1XxlrtynNX9RPIcm5W9CeTqm+j2s+kO7sKlyxRhCchqZUBzmY2DkhOQ/JplygCTlQPlE36S00SzRN7ndo64rPt5xJR52L8IMh9RnFhfwowKkvGSsw1Axyy/1IiefZczA5N2Tb7XD0rufcRyBmKi8N+XSBbOSTWzotlU84WsorlWdfABq0iBz+DuM6ibbiYaIKH/6ORTcES+5y4UTwXEpfYRkkjEUlUh6UiJyOSlWvZT1svGPO37csZV/+sP0fDOKM1HKuvFX/pu7LH0hE0OmmEntPK1uGmRa897KTUZ2iyyhDK+JhGzg26Jr107+048XOzyuJDvE3+MCWdmzvbjdO1AdNuFXdXFfYxte4dhWu7ou9ep2f2xsMe7YUL5oPLK1Edtba7Gl+5bKlCfq6sv4jC8PKeC2S8ZJ5rS3PL1nlwB3WmV/sUJ1UwXW7Q99Jir3a4LnGXLDIuAwi61iNaI2cpjyTRxlTz1lfDEksyHxoo3Cf04MM/2t7Kr6TujW7u6URQ21kkK332p+2L5L3TAyf6Hb+MRNA8pTqrnTc9cHWOaLocrVwe621JQH2gR2hHDIs2MpR0kZ596w0izvjgcaClAPlQjYbXEj1PqXuz3T2HOFkkj0+KmUfq2Ak1jKk1lnXcGctmx3b0v9P2Mq5qgq6zgST4qQPfhuDvZe45tps+tCqU5ruZe9YlziQSlNP9ZaU3mnuS1wxs1a5N4Xn/vrL8QL33shHR5Bv/mbv+l7xifpd37nd+K11zQuE/3Gb/yGg1HbmA0n38W9Ff3KL/9K/F//L//c6kxySzWpNcHdhqm0shi60WbSuKkJzdr6QqyuLMbW+obfwzVRw+XOTyQVp8qVjKQB0kjHJu60iIOFpsaov7jEqMTNCSN4GioKpgbWdYtSrlIWP/AWDzq/+k12V3gX7MwcTmAmo3xauRqNYQ2+GSgMj/DuskJMZw60dnQQxgz2WCyI/lGbMWDgicfomHgMMRgnpkzCiBNJKvGHF3JEDor/9g6ruGoUNTlj0gMRFnHNk9MVP3tKuZNmT85FTCSITX3XekANnj+5xgDbE47QBJDVYjXM28iHTxZNapKqgcUQ7vbUiJZ4uRQT302N7VdifX1T2nyi0i3ylUiP48VP91p4i2XaU3F9T5nnAkUK1RXZ7tMNOJoIG8heN+uUt2nKP0UR2aibsKH413wLDfqGSe+YdSOayNqPyiOfcdrYXpP81RloYqLuyG44eVysFD/CQR65OOMJteS9J1lCfAJJDsRKE/mtrVhcVjoHp+Lk/LQmm2XgpU5miifYU5KjysHWpsqp8oX37Xd3N2Phep5uvba6pjqkOFEuZE+4KrlZRsS/oUyu02AZqKznXfESIF5tYaWdRQlOFt9UJ7zJ928FfwJNtL62HetK/5bKEYsBTN4B9XVzdzDGT3/A7j7+iZ+JX/jko2o/KFdM0jYdjgdbpazyJGdrY11pW4vlxetx4a2FWFruj4mZ+bjr3jMxOJqRHh+eiLkTU+p891UWDzSwno65k9OK34pkl/GirI1KZmwvXdNk+tKlG7GqcrjP5FjpbFoO6rj01AnSSvotHJtlOaIDY9fA1PRknDhxQmHNeUDO6wPdspYDquTbEoM43KS7dKO2hrQzWVVbx6INT2A2V1edbmjx2oVYvL4Qaxr8zJ56IO5/+Mk4f34uxtSe7GsCD21rQLS5weKT6gOTDpXJARVcygbvTI6qfkKT0/nKg0qVyt+W24nV9W3la1+MjbOgFTGqdoaBFwOYIdV/FvY8oFE9q+0dhNkA7UKnPft+RB7zlGl9bVVxW4+dN9+0+c4f/mnEX/xVxI2FiLGxGP74x2Psp38qBs7Me4ECos1jcXFTMrq+onK3ua24DsYsn0sb5oky9RUpy53i4oE+fYXC5Ok5T1oBRB0iPUz21jd3/JR/k+2vKiPky2VN4qHTY+megd34+GiMKyw+GcnCT21z5EE/5LwXWyrvK8tr8cLFS/E3L16NVy6vqeyXOqSYDWmQ+qtvfTs+vPAWpSE2FJ/PnXow/uD8e+zmTbbgq5FQjNWnaGIsN4O0cUqQ82t90e7o4/yFhNHJ6B8ZV7mkDezNALZN726uqg7yLXrVfE2ieS+1PlG3GwGpoqCd2FOfcbCxFv1KC0/c2d4K+YmY5H+gsrmnATcDcHZXIKvdtSW74b1/PqHVT11QG9GvcL1QrDRvU7cGs730pHNCk88x1ZuRIU1eNbimb1QcOXcA2t3km/b7mqSO+tRttujuKl576yuKx5YG4Rn/WU3454f2YuZgJUb8qTuFp/R5Es9ikognm7STyJNFrtHRkZiYUj3QxJx00w5DEpfcyb0UnNi/sZ7txwiT/OGsG67R5DdlS6Ct47ODbJmmnxjmHWHRgOogC1fsPljV+GVpaTGWVjY1iRmK/eHZdCMZDE7NxogwPDnlT/3Vr7yokoW6UtPsaH/cOzcWD86PxrmZoZidGFYbNKgSopxTHCAmjtntUXbUjvIEXHm/scp5A29I/brdDfWtx+Tk6RibfSKGp+6LoTF2DWisIX/0EZDHFpIf9wMWl8V4QHJj0ftggAWiHJsM8/RUfrY9oaevkFP1jWx99oKKiPbBJR+eyIw+T+5ZYKHN80QQFzJngcvjrNLWNm0oQG/pp5qb9bhJk4bSVZprBFDGIDiVSZEp6a1tGZNA2vV8mif5yV0d4zrOUpqX7HIhhLrZsqoT/+qn1kOHd4iwo656zCK5Oly3rdmWsBiG75tTVfwW3rTf1V+aYWerhlJ+qJQm0uB00QfZWnQ4DDmyHbw0qWUhR+UY8ld3pAY1TKePn3jWtGOQ4cI745ThMjYpYxxkWuqc04SC9KPopxIWXnyxRe3y+tZ6LKs9ub7TF4vbg27/9zazndjfWFS7wKsuG25jdlmc6lNbxWuCkjFtJFR3+IXKr88BkOxY7BrUXGC4zAfUUPgVmQFkpGtP8dmRmwPlyYjawkl2HIkmRtUPqA/NPJRs5I7Wgfo64kpIciSjRr7IIc0rHdZXuaVxtTvs5p1Tb7AdjZQ1trcnHHb94av4lNy4/FNamJPZ2Df5kUz8AFPKPsY93r2zZTe76ivcTovHoMYf2bem3KgnnhNA6K1OvXRepMkYFDeVKId2q3oCvwLqHIQV/rgPKE0ut1g4jh1eUlvLHTcsTKmjONAYfkftO7SltnZ9fcmLU7JRPaauDHsRvNYh5lPwIc78e7jSBKM6Id5JhKE205VWTgDG+G/mtMSJUQKaTAfZgtwSWChdyM4LssPxz//5/y3+4Pf/KC2OoOXlfBjTTftP//RPx1/9lcZlIu4puWM6pmM6pmM6pmM6pmM6pmM6pmM6pmP6L5pYGrjzHQD/59wBcBSVtRarvL2+rr7UVRBWCf3t73wSuL62GKsrS37qeFCeCPF006uLB/vBNi1iV9Z2vALSrpYMYGJ7VkdY+YO4k6CGZJxxYcW6swNAcfHTQRH2eGf11VvyyyqsV/zKyhIrSF51kh3vAfE+IdsJeUqVTwqTF5FEBYifn17Dm3gP1B0A4zFadgDwFIrFJFah8olppgfKRZtc4fUOgG2e/m/E5uaWZJirrYTTrngjIzztO0xWtFiVh9I9q6esYrFtkdVT1pzhkLx4+rPNU+At5DQQI+wA8LfU5a4/D0qCcvV9T+43Y2N9RdhS/Nh+RX7Dr5eIk1f7kAVwPNs05soX5ilzg/y1zLFHvsVNQZcoL0VVkPbVOO1TI2k6ns6uA2RWbYZieLCzA2CMJ2qy4SkIOwC2OChs0E+2DiLLKjsAKEO8X04QPgFZMmcHgJ+eSJZQ3QGgEi0+22UHwGTMnZySfPOpCuVoYnxa4UuOKp/byoN8Wg2vtVi4zkncEeuray4P1Fc/afaqonKRO4VHVFOahL1uhO8yTx3M/KYu5HvVArtyNoWNzVhbW1e9zCdt6xtbscHOE9XP3S2lbZv6mzsAtnYHYuLUh+zu45/4dPzcJx+NqWlW0eW2swOA7cKQdwBsriuM1Vheuh5XL6/GyupgjEyciLP3nJRs7SzGRsbjxMxUDA8cBJsoRkZnvANgfWOpswNA5oNKt3ivb67F5SuLsmcHBukjP4oskIn1vBOZ36N2/lko+dR7aHAkxsYmYmKy7ACYm5Oack8ZrXLES6tuqZq1ZZIw/eSLLWSSGztrtjY3lXcrsbxwzW4Wrr4dC9fYAdAXJ04/GA8+9u7cAaBy0OwAUJnb2NyRf9Vb1deRYXYA7Hunxt5ev9qQKbubnObcA57c9UnuW5KZ8rDuABjLp5z4PdhRWVU7xCsWdQeAdzyV9g5y2yexuOr1VrNbEvJmh0PuANiI3boD4I8+G/EXn4u4scg7CDFw990xeO890Tc+Jj+ZP/ilxWRLM9v/d3b3Y1BxGeFpPk96GplzJx8TaP0EwPHPuNNO+ImfI6+6nYZtOiovtdsH2+wGQK/2hAs33XbFQagsqRztqk/itZgF1b3LixuxuE49r3VNMpX60dXrccZPsNodAL9//t1289bEnJ9o0NoiZx6geiu4zLw9264wYy8P0SDO2ebJk+N3mDK+Gb6Jpx0l/pjwOozVuNEfX/0YQHYKcz+tTO6bBO5uoXCjq4+deKJ+1yNeudiMUHnsUz6rYDus/ZEJFazchRIDI7HXnwdvDagM8/R/iL6R/Knx0p28dvZUvcLDbOBgJwZLuzpxsB0z+2sxfbASowdrcqP6JD7kL7snIO+kUEH1Kz+DqLEnrepHVZbqKyacfs5rRDkGoL3O9qH7xNJtBOknHO7wSeHaHTwg7wZRGd3c2lJbo354XfVzS2W/bzIOxvN1j4GpUzE4NeOdGX0qw8SJ9PopmeI4pDRAM+wAODkWD50aj7tOjMaJyRHXYec5kRCRJ2jzT3FWu7uztRabqwuxsfxabK+/mO72l9WPnIqJ2ce9A2BwbFZ1goNV1R40OwBoM8RFILmUrzoOCOUb4xmIs1DI3zzIr+wA6Ge3xJjdQ65fyIrxlJjWd87ZBeBXQxwATpAneqmdBt2btOWdtHLx489XyYduuce6fZpW7YgHDou7IuPu+A07JI7f2ub46XZhVd0lzNFUw6p+mjGHzNtYFJId9jyVc5uk9qgJX5TtUfVXfSc/2NZ0Eve666eLLqX8ZKZCirJpD+Fv1l3+UlOIGjOe1tKuZr/HDgCeorscWGYlLDMm7emv5V/DSjNkU3faoK757ninQj/SxHir1DWV4W31hasa/99QX3F18yAW1b/xnv/e1qrdBO3o1orKUr5q5QP6VPNJk7i57YR4FWeQVzY1cDhgx4vU/RoT8FblcE2L+nsKfrsDQO0D4pP9kMbxY/gXjY2wG5enschBrOTGOwCkrjsAHG5ha9EeyptK1ThFlfKC0v3Rfn5U1BMnKdvQb0c4LP5cXqByr3lOfoPSrmb3QN6qnCtMn7GkeruvsQ5P/qFdzVd4mo733J1HvuFW/rwrBn2JcypFWeazDU59l+ClQOWGcFWOgfKHnRsQrOwEyHEtr2RqKxop0PiWZfVgP3cA7GvstEMfJ1pfWYyFxcuxsLzqs3v4esvY2JTKypjaw7IrTPXGPMyHOmluBlelrDu0azSGyKrE0vUx21VHSXK0lGTtftqo6UVDUkgvO3mG4p//89/+u9sB0CbrFpcqWU1kqiUQpaKC9sSNhgSd77OnO3lFJgmHochakAnrjTaqKdDqlzC5ywL5EnaBt3wDN1DFTHBkcF+Au9qAQXJZ+FYUPXyquseuAB66my9/qFPVcScNyWnItnnrEkY9ZlUOjQ/bKwrlnmmzWn/EJQc7NVxbJEp41V3GW8YqKE3nVZ26cHdkz1X9GodkcAvoTz/C0p1BpIG6mskNyB/OjfKnG/eqT2rMTOmGMHrS3JhLrZ/bOKsxs8fGvnUH8gbhRza4bK+um+In1QWF0kp2JU7kIfJ1k1Eqd4J6Ird2BwvlNf6QGRN5o/DIn5FusClm2FV/1iDflDfl3J/EBDXfnff25JtlpwTnolqaoyTGps4tJzMJ+UweUhmFZ2uQ2evDNnVnAMIiGo0oVJ3jrhkgSlPbrp40Wt81YylLZVRyJGbIrrYbTdsnh/laDK/QMCCmDWKLKjKpXAsV3lYSRmNfobQaxa5rxQ2jom5rj+JU5Epe+lwA4qA4QZmW9jJ3mxWq6XCaMl1GuUwlLo2fSo1Z8YQPeLhjbOs81d7jncLuzinjnPcMq6bfvDQI2794Mba/+XRsffmrsfOVrxl7X/ub2P3a1+PgG9+MkaefiYlnvx0jzzwT/d/8ZsTXn4qQeYuno+8b34r+p2QvtyFemB/8zTeMffHZ/drXYvsr8P+K7sKXv3wTdr7wxdjh/uWvGJhtfenLsfnFL7X40pdstqO47n/1qwrzqZj97nfjobdeifdffyM+eOMt40PCB5YuxMltFqYOCa0Ioik/+vHGFXUpa3MpQfKW0F/DovWTks2rEqqUb/F8U4YVt3aUqP/1yjgI8gqyvuColqiqb1HTkmHrj9WDiuK8FC8TPPOrHzLgR5nTxWIyR35wp13JAxYTtDRM+DnZe18DHU+KZObFdAaOhswK3JbSfhZePZf8KBjHpChkWqJHIkhL01fghMuWbXx9t6FI8rI7+Co0Jn2aRAyMFLAAUiZU+MUjd2/b1N31S6iL9a5/TkduBfXWTvwb0gt8KYlX9jjzg7Mchv9/7P1pk21bdp6HjWx2k+3J092+q1tV6NiBAAEQAAkiSJGSSFEyaTkcipAiGAqH/4D9hZ9I+QMZYf8IB3+Av9giHXLIlGjQbAACqKpbfd329E32mTt3l43f5x1zrrUyz7m3bqEARRiRY+13z7lmM+aYfbPmmqu/Fv3BaixpUg44SHlhmQOVNZDUgLjNR+nUtoH8hDG5nXLzXj/nB5zTXto5sQbZpjkxfP8iZR+e/UdO/tWWlsl/tqWJTEkxd6RRFX8mx4AzS4QFVOLPYoknCaRRppNFI524J+0K6muaNe3yAUiimfyX/tRlBilIC4kDKmXeJuxO6FKR/jJdcXOJapyVBm36Ua4SmDXjnHKPk6ZOOZ9KGhYwwe7ep1vpCav4g0k1r2aX9SDFMR94Cryad+qFm+wHm7CKH3so4PYyv+rGqZtpWPOFtCyq7agntW6bHXXo3AtMM4U9U5gsU50pnwFPxJYHHJSpCRfQZGtFYwUm4svBZH5mLHB+yPlc+lO1H6dqS840YV+IgcoArweCFY0vOPSTh22c42Foso/5gAUQlUWAqDRRKWBL9VWTl9Nlt5VIFifNFbqcbn/y9BOF0lSOiqSqs6n+mj5LesWk2LSUJjn2aqOJY1C18tm0uXDJqzp4sRx3yn91hyJyCaO8lcsmRYFclq2Dl/7tNU1cPK2RGbC9bFUX/KrdbBKHe7vx+OGDuP/gQTx99jwOjo69CFznVe4r7Tn7GRa7uuFXyrBaiyYsXxqbC6oBQqZwnn2ke8U9OTvVjcZv3v7UpFr5JcmBvhhiCkNEMlE8gSBBEFRyK98MJvw8Ga0nkzIQz+/w4t7s9VdSrmaqzVrUsHwjS4ep+2y0smGs924kKThq2JoJUKNinqjfA87GV6j+rgJz28FD4cvMQjvsy8Csykymc9sxELWFIUn+ql1xlvdoioqJwue+DUs8Os4cb6dnSRPJmHEp7s0jIRsjT4BPfzTWfrfWAyr4wlw6SnCFwyppUXhlOC3vCv01+pSHcFKeRNXjv+KyPySQcuXe/8JV6vgrbqwUspntUCiYxb7jxqR7t4lOBZBm5osfZLTfAqyrvW/0I6uMdNPNG5PZJv9sIGQne9LCDEypz3LdSW8H0OphWe0ItNWjcl9Ryn4B6Y0bBwOlF6H4lwGi0S9bRBETlaymObCtg9v04wh3/LfkO3j7jjgzWGXlFS8yLTMRs8AdaQXs6TI/p1cal3RV+yI9OLdlQZG1+sSdxhyCJiUKC3jXAG1EdWTXhJdpVu+7qPGrMknn66q9/mxfZXFCCshEfvJUsT51xW2Xr8sCxuYJh+QBGw+My1UsTbhN9zXcSpfvzQNeZdBWB94MuiuvL0vwsqowmp1Qpo5e2ovZPC5GJ3GhTvTiaJTgTAupIXVBdosngtTgDAqZtShm2DX2oPAA5ps4PzpqcVhg8+M4299v9F13Fy8geYXkWxD/5fE4huq31tRvrZ1WzI1lClalGm3lYTdP0wK9bdFlPSpokt3uiz1Xsrli1jHHC/+NQZoY+vlJCHcKALVa5Y2oEz6tPkU0y0cBEzE7LEM7+fOEyvoWLMHZLNkJtXxWJNmtofAK0p7Cl+CJ3/kC5630dKcJAZcE4SkcyDKrSSNlVu1IHQSK7aX4tekO1TQr6WcTm7ofzLzoyGu30laSnsGez/RhQqNJNJPvRU1QlvrDAsmrCUidABmeYJCy3GcQsrZdY0C8cSM9T9MMGZEXjbqUk99cGOBQwVw0YOLvT6ku9uNCaZK5gLzEM9sw96vWy1zpRViG43qF7CjTyHrzQUkz2iU/xPGkUfAEEt7pr41W5lF3co7slp+Fk7LY4UUOm/H0vjylblDz+ioq3w4v1OIv07+kua+MaQMJWAE/3GOTfRvC61aU+pKexcz5VqlqUa336RvyWDuxTBMbWZ/UpOULqPnU9tHupztuPIYAhNHhbX8uySAvGdreZLmrwPSF5CGLAJzfUBcCcmz7eWFXVCrJU/KkRU1birXLI8khwI+dpuxMnQLCxJnyPXfUasK+uhpra5uxub4VNze24taa1LX12Fwdxhq7i9RggCVN+he8sMWEjCWEcz+IYDdQBTtsOSMEvr1BfhqYsz94/58dBHVBinbE7SMg3Yibr0wxcJUyGTrp+6UI9y+m55fBl6Kuuy/rp8hUkWG1ftF5jCVgZaSVyX2++/1qmimmmiW7RDcF7crO9Qe4gXe9OnZt3EEqvk2t88u8a0Gs5Q67Loqfhqo/UWWP4rkIC5nMU6eTOPACwKN4KGxv78aRxgF8/rXOmZKHwpQ2uYkaTZdSrpStQkSdbVDim5K4n6TlcT2vdgU55qWe//RE7nwpIrCuEFdRpcnJvwRUp0DnwITfk34l6ESDqDGH8WgQNx1PvJ2YzqkWsDrJKYFlhrixK2E0xD0JoAaLBs88Um0TlHsmPLkd1yfU0uAAN3gcdJNbmt34CfU+nwyWBQGhu4DghCc85LJstGySrchpfZG3XilxgfL+ahlJF4VK+agFOW3bOGX44mpIj4saXgPMyAfUtIcPShae4q6YpTlhEW5pxO2j+O0g/XTgC7eZLhX6s739oGLue9SCjnviVcuA41j8VZhQjVReIMxsnpp0XlWMCq+uWY14hxqTToNisp/k4XyvLotZqsSjxK+gG5/0I7/ksfSAe9x523zxgzunabmvsP/Kx9rUV/4Nahm5al6gP1d+YqdYenD7InXjLz/Sync2vEIuFoF0c5X/JUBylg3hkvPaW3TnWR7bHlgpcs5TQ0LSraLcDjALmSVlxcUq3WKWVmIhHhWKZaYy4BUONvd5g5/h04UvpVObzt10b+0JIcNv3Rd9N7/Ic13Jp0pGOrVp1W3bzFV/ODV8dcx8x+SASUI7yKr+K9kfZlXtoKa/eWjQkxMM+GAuz0LL6csSfJO3SQNzcLG5ERevvRrx1pux8PZbsfTuO7H87rux9M7bsfj2m8aC7d6MePONOH39tZi9+qrU1+NC9/GW8ObrxsUbr8X5668a6C8wkz3+F996y1h65x1j+Z13Hc6yw+M+Ue0Jf+mNN1p73L73bvSE9Nf6x+2CgDwnd+/G9ubNeLh6Ix6sbrYYCiuJh8Kj4UbsLQ9jrnIHXsgD0qsozbgJFHO0tTxnHWgv7iuu8q3QX+Fb25ZEVm/ldXNlluGlEq1+ZmP1V6hxKA0/yo9ueUUA1AUAtycyT+je5jnIQLaXyU0t4Ul0A57lXfBCgOrmgurpQk8De03w6Jdq2bWceWU/V3Ya0BZQpyrEv8YDrcO8cqn6618QX1JMARo2KzKajw1kQ9MgT0y4F/0UftUHG4LFwcATWuoncuYTbKUMvGs4AiQnWe+aMIvSgMDkXmrjDz/FXzPhUtp4G+ki7xJiIY74l4/aFrWhQrIUE/IwSXYlAJcbtMTZ6Zf+65gn++k6cWTMxHgo5WPcsCQZOJzK0CRruc+uhZzYobJlm1eQeuxmEHgVCbM8jI7FgLIg4El9neQXsEPCE3zsEnVBweC+LAB4EYCEUlxL1BxtQ39Od/01k1WbVXOcoOn4acyA9G44O/cdokQ7RJcZgGIJrH4eXDc6aZ647Ka1z3uYc68Cia7Y5X1rlmEjJuJya4jX5Z0Ama91J0ANI/XtvSG/5imGnwf9KXRJIfc+RV3wK3HMAyYa/3OYtfp1ZYK336+p/oCNVU32N/iyy824uXE77mzeitvS39rcihvr6407TuinPLKTzuMmheb6xqS+qRuUSeVxmehTjrwQJb0PEyz5SBvAQsS565w0hawjEo6u4s2l+FRC273/k6Sa9lepa979h6pdFy8j4gmqNeplf9VMeUpDVgp91eUd1CkDzgPVxaatEYritrCi+OvcWCnayyQnlZU1JazK1ygkqRvdJTKDlhy/6sbVRnqBw67Ho+M4ODiIo8PjGGm+yqHCs9Lm1bEblCJ0+HJfZMu412D5s2VJS3jU+qXADcxaqelHfXMJJWzwUxKt5DVd0zVd0zVd0zVd0zVd0zVd0zVd0zX9KSeWJC5Y5YO+6BDAv/uf/d347/7x/6lZ0ahUV0FyNYPFk3x3iZVFDt7i6T80n57EjJW/ycifs+OzNnxSyN47PFjhsJFkYvWQlSFW85DUn7uDWESxyv9CeONVMtItKtpz/cqKpreqIVOqrDyWKIvSPSuErERzYEV+T3wxFqU3lW2GefgCK9pDf2t4wDe4fQhgOjPpxqvPMsvVL4HV+cU8cGRpsB5r65sxHLLyzValXAXKldbiV2SeNmfFaR6TCQcAsnNiqnRN4Xlikdvo8CMPijve2JbD6i6HV0Gs7sJ3macWiuNiT/ETWABVgtgN6cTKLrcXF7JTPHtDVvCVHpKxWSnyyhcrxnwy7tCf24ozPgNYVrC6VPLH4Thd8r5bhqwXvGJbVmi9wk+e217muBETP1UpSGr5sHyXK2mZo6VIiXyXOhmmGxxlnjrZFtkaxiF8eQgg3+PHC0XpnHhO2Pqz6LQ4Oy/leXZq2ZDA+cehb6S58uvSIYBsfcZ+4cwHuB2NlqM/3PDBdit8tkrU718Ia8KS3KqMqnzmu0VThXscO7vP7G5yPFE4yE6YKheKh7LD/AFU65A0/OVFXXJ9Qs38dt1zPaCennlFfjQex9HJSYxGeQigDwacTfLwv5ncqP7wbd4zdsnMenHnjV+zu7/xN//j+LW/9KbKNdtSxe+Uz4WdWgTLK6IdoPxOJqMYHR3G9vPD2Nvnu9tb8drbG0rbPAxldbAat7bWVQdJy/wM4MbGakyVDkeUNRF8OVCLJwrH4vdcvPLwSuJIHmeYJio6eUJbpHzhc1gQ+QaRbqurg9i6sRm3b9+K27e2FI8V1au6cv0SKmH4nAQH1XDLtHZ7w86jbH84HG/k1eQ8zHHn6b14/mQ7jiYXcff1n42f/YVfjLffuhl8BpDPSUL4GRMn1S3OS/BnAFXGOdBzYYG6mZ8wGvA5UbYe6zo9nzi/RqOZ9Att+eot8HWv6Lntwj1P43hSxip9W5+8FRK11Lmst7b6XCL9JmrbR8fHPuBptpeftZv98KOI+49iWfGnjeLTqbR35yo/M5UfiDIJe1bV90eSXXEjDdYFtnBSRqE8xEx6ZOKpQmkjOJCVp39QPgGs7S3549xwm+abbjyOR7G4uZHxFjKa+Q85b5XWnFUzUx0Zqz589mw7fvj4IJ4ckLa1nSMctbkuA/It9VTyPVi9ER9t3LHZQV9titsuyaywiJefEJPWPEYvctGSlN5GXItclq8YFsrbNE+Zk5AYson8NS2xDLChBccu/zGoPkqfgSiCSq/+0saHAKrg0AaG6pkKpdyorSGNByuxOFyzu4slPsPV9yflllUWlwdsvc1+lBChU8WVcCjDanktY4ZiEW0OrahdW4tZrPJ5uxjHuvq+wQLfklYBXkw3pOUS6SnWpBHp6jwr7Vkdz/jJoOICcts64w3c5BgFyjGGNFWei9y1QfrUp90QfS6fyR2PZ66XU/Uf895anA+3IvjUo2hpZVP96lCseOoveRQxP3kUOxn5HWVoa2Ux3uUQwFfW4/WtlbixuuJDADmYt+Zcvk7DfRnfsJNxrv5gdBCTo0/VF+QhgHE6Ur/1Wgw3vxZLa69qmLGmMqZ+RHLP5+VALvn1QVfsgLpQW0FdUZtCfacN6KtdgHiqSps1O1VbqbrI99Y5BLC33H4G0CWkad9KXypZ27FO6be5lKaGjJy2mJNP+BE5LzppnbssxVPhOj+rJ/mueviyo8K6wt/mV1QI/oZ41jJRirbile1Ithnyox91HnLYyOG7H09VjopsVzMdpHH82qi0ermW+9Rjlq8udHnBI2UzyRG+FULeU8bgV3CV4JEqbU7dFZGEVQ0DWTlbA9W7KEr4ULJN3lX/srAgalC1ki77YiXphcYW0PzkII6PdmL38Ch2ZudxuLwWp2saC6utWClxHEqOvvSUtiXxkjTiw6cpJ5478FQWOtY45UT9xlRj6/NBflp0bW0t1tT+DIvsy2o30PlWf8iG7C5zMqtl1XWUsb/qAz3pQG4HcsAwcNn1EO+UO9Keyyb+/2IqiVGopumLftt0exmlty8Or+UtKtqXsbzkrlCJYuarrKu/+pSbMZzb0GIO5euflCvKSqljnl9l3878jkMBMYenwy1ho69pjx08GpLe4dsszZu0wZ/Lq8oyoA+gj6nl2s6p8/JD/S2VnfDa+tjRO90po7R7GltpHDM/yk/gbj/+NL797d+PD374SYwXNNZ98+14Q3jz9dfj7q3bdrOqOaA/Cwg7y52X5agymwiHeNAOSVNlw18Vq6QlXUSmQJY019kKTKX6sErF+5/8k/9z/PP//l/Y/GX0ZQ4BtKi1cfxxCwD/+B/9d5eYQVlISHQKCe/45InbnFjvU+vLt3enqrjjEw0SNYhgcsD2wJxoM9lLns3g3UDhviQCadBUxhopKiVZrj80bsBrI85gP7f1n0keJgsJdeqW2c5E4g97ZCmTf59gzESZwmUnZA4FL7eq9TX4XllhESAH0jVJYGm5imzOUGUs7wvGYp4cuTxcj9WyANDTgHjJg9XsoLoLACa/s428nCR+osFHLgDUk4kZ1PnAIJVATjZ1XJRGcGCix2nyEDwYXi5qout4aqLpkznlhU7XbujMlS7cnmsQtKjBXI/4kRZqiT1os0NkJV2R5yhOTshPGmlin3JVqmXFFbzolSKNuUl67r1lSPHwQJ60VyGHcuCc7jIti3uz6PCh4iMbZUZ3TfZK5zJlbepdCYmR+SoMDXKGwxvtAoB6ILwwWDk/G8fJOBcAyOvz85yEzjUhtkzyT7hnfOFC5a1ZACiLL/7ChXjJVAPHeYxOygLArSwD0HLvVBOkVS8ocUo9DS4LABcXvDqjzrJZABgrLMIjKsQVwJ6yU9IewYleiasv5xn3lKV2AUA3CouBIrLNYsQJvSwAKE+h6USDXb4PrricqcNm8j9hMuYFgeV45Y1ftzu+AvBbv/lOrHsBgAN+Jh4gUhwoV9BMddALAOPjOBkdxdOnB3GwtxTD1dvxypurzQLA+gpfAVhXvRAfydwb8DWKodqVcRyVb7kTRQbTdQGAxQROzPeJ3458lgvingNO5Y87p0wHnNRyzzuEq6v9uLm1ocn/rbhze0vlYNV16lI57RCh1PQlKBSbuw4LinP7fqwmC5OpFwD29zMfd57dj21NKEfThXilLAC89eYtTX6XVHbqd2jVdk4pV2qTWABQmVxcUP5pIrLIAsAgFwD83XXVUbbfup2YkYdThbuoNirTtLessjRXe6uBPt9AZxuuO0FHj7jYmZrQzCvaCrbx5tZc2g0X9aQrScKBkizqHB/Rtk998i80PdRATXWEiT+LDkPl60D150zx4zvr0FzpxJruSGXv0e6h8ncem2uDuLsx8JcAeFXL7hQnyiltRB6KJrm8fZiJSZm8qB2k7c4BATmf+Z7tag7cIE96xHdhyESNeCmfy0U7n0QbQV1WeVdZ39s7jD/46NP4V995FD94PIppKdPUP9zSLcE9u6eFmEmGieSBTr34m7zZxt5ToLzP7jZRwbnbElHWeIMbqoezuZ0z5w5hXsy65bNp40SYF1EMSjrrcGpVm3Z8kfaAeOoWt5adMk0ZKKz4woEKjvpR5dfkOBY0qKPNcHxU/pbUl5mWhnGuvuWcvkhlsadyTFu57JFRpqlP8hd/pqF1oamKTA7Utf2B0nRlYS6MYzPGcUN5sLKgcrCowWRZAFAuG4tlUaHy8qCq5DdEfaSBnKuMsjjrBUIj9XZThSDNzIg2nnhT97Ith2Yskqo8j70oqnHOwiDOBhtxsXpTjdaW3SyqraJ8kj9OXSWqB2tciqCSxLQ1XPACwNfqAoDGEiuqx/R/lejHs1wt5MCbhZj5OGajw5gcfhzTugCgdnF17fUYbH41ltZeiaXBmtOTL6QwDoN479rfunYJY1yjfJIw1BX6136pQ8vSkza01XPGTgqYsUuvU8/IeiWq3BFDiMm/pKRMy7KOX7LslnJMftux/qRxvnBHXtBewst1VXG0fbpp8zHDylKT/6gOQ/BdUaHGn3my6EN97uS33HpcQfzLmEI2QrppxqGFunrcdu+hKkcFPHmQUe1ybJR0iVdRIZvKX6ZlBbJpbGcXIvm1Xnb4SFZpC9+WtcpO4QFlG8d4pzWDUouZFOURcjPO9cROsK0sL6WF8iLbvQ6fol6WiTTnIYPSU/0fNDvejcP9p7GrvuLwvBfjta04W7/hSft6Kft9jYl7pJ8llhxS/RUftUE8OKwLAAea3ByorxnL/mwwjKXVtVhfW4sN9W91AUAtEiXQpOLvfHD9r/EpYfKgb5kFZaVBT+UC/ytKB0ZjLy4AiDxOtyl/X0Btul2ml/n7PLdJbb69PMxuvpp0e5WjpH6p9xLFJp9rn0Q2k14+J0n5ni0hxEK22osyRqJGer4ld7xCDZ2zAMBXlxhnEiwNR0fGugDg/thCwQc3GX6mNOgQ1sofl2f1q/nVBvGRWdojP+0Gsme7YmOF27St6EvYhIL7szO1e7yOygLAQT7AeP7o0/jg238QH/zw0xipzbz5xhvx+htvxluvvx6v3c2vvmxoTEMaUG6oP9TOukiE3uwLZf0ULFeRjXjiV+SvskkuanuNtVOEuAosutvM8Ze52pd/+k/+L/HP//lPtwBQU+LHUkaAgnAV6kzd2fAJOT5BpYp5tBd7+9samD+KZ0/uGY8ffybcj+fPHvtwhbEmGvjJRl+FxyiJQ1g1XC5KosxywtMJu+ixr2js6PDV8XHg4MSfz2PCOvIkenzCPe8iTfwJq6kakoqZzyxgMpcTOsCqlhcSBPgyeejKWKlNZiht+U+US/6gbqY0elllOhcf1tc0QSXcNq6X3JSrIWlha+jWhSY1/OFC/vjroDFvDDpql2TmcFN1vr2AItclfao1j/I+kXkpfUUx101Hgo4sHS2E04bsz5qGT4aRyHuFV2TBbaZPgmToJFMheOLPSktF38SVig0wb9ylhmbBvN0YYow7nk4Vvy8wLugq/BUDa63jT/8F5lXsq3E6aSNkc6u4FyQzE+jmHqQL/2dpS3ohii9Jp1Ypl2+E4oYdE9R5WiDd6S+RdaH148UmDUi7T/PMqxAdj+sH9RJ+zs8WWdbId93CWg2t21I6C0O/ktleYOReYUOdYDrUMZQ2+edCnQc8yOJOCHMWcwTsdN+kq0TDr0J02E1x4KpuymUL/vQj5AbmpzCUjiyENOckGPhBxVN6tHvSUm3YTBPqidpCPnVzsLsdu88fGztPHsb24wfxXOrOs6dup48PWeSjbWSXCBMieMG/JeTMuqUwapDDgc8BiK0biRubcVH1NzVhMm7GgoDZ6eZmzDY24vTGDbu7BNzdvh2Ld+7E0l0B9ZZw+5b9m0fh2YQBH/Mq4dxKLN66FYuvv2a/1stP2nGP/U3bLd3RPfxlDv8zyXeyshaH/dXYXx4mesPYu4L93iBONMFiyRWQOiQYSabUcTq5jdDPE+IC9MVp/qG+jGz14tUl7gkZyrM9ihwCT6P9RJoLtXitQTr84rbLuap4yPfl23bAed+4diyt599BC4TJMI3BXg0XKd0m4a2AIfvMWIq5zwHgQEAWUVjYUcX1YAimck69Vn2j7DPB92fDxKSVQJcjlncE0Jh1qfBD0CKGD3lip+BMfBuI/6ncnGmgdq48rp8fW1hOaCYh2dy4wMx8M0TUHNolirUu0gMfzhPBeqA2AjMyJMuG2kaFv6C2RJVe7Z0m9bShqKrXiWwDaVezvic41KrugHR7pAlV21aKN+2RtZmebleKvvZNmSqKhRorJkvsIhoMhzEcrkoFK0ZfkzHQ4/1/Fht5/19p1Hxy7gpyFw/gYUqeGVDPC6jg6wr+dGn1U5AT+ARPrpuvAAhNX+7GNfWG7m2vgXvjTjHDqf/qvXCVqlnDu+ir2vWTqZXkSb1UUEtH1y3k+9IutFS4OP+rRZqlEfmCetnOwM6O0pwrb1pkfme/5Z2x6kdO65hX5b2i1jHf49bmubgN6ueE4cH4OKEyJvD5yjONscGcBymjoziVeqEwllT3aROWFXk+3QeYUGUeslDFIZea8KB3nqs8sDAtcPilv2ShfD9TnaOt5QBgtw0ViiZxdDwp044Hi4GSV3o+8QoUtSzvThZ7cvp4kbZD3ZJhJz8xtf6/iDL0l9Hn+L1q/BJnLqc/PugOVQlKG6YIN+hKVzsQu2uJibB5lDDLXQNKrlsV3XDvtHV6lxbQ7WiLtqWEkmnWPfw1Rp9DrWWtr5epSMWvxNEPRAUVEz/s46HF2Lsy+dQyO1JU3ku76PSAhai2Apdbg5dT8dJQ9Wnfzi/iW0zluCa1u3TTVQ4/OdUU/bFEJKlAFbWhALM538YdxRET/73n8VwT/ydP7sfjB5/E4/ufGgwqj/b3Yjbmu/+qrueKpEsBCU2HVjotZ4DCU20E7vwIncSmhmKeit1a4xrME8fMNGfcKTKel90IfLNek38m/spIvsvNYkUiJ/0sFPAEa4oqsGX57DTBttX8fBgdqOQkHMuhNEE6ZQjIAgxlwWhI7jJuGT95x8guWN3JTM6KlqaFN/54dONGmkIpm06ADJ6QgGtB9k0B8ZUcQVN96PBKjlNAq7RQdmBdk2SWkrXmyVnxUGDEwZ91c/pzY6vq1TJWKVJm/YhTuWiUiZDz1gkiUyPNbUdYpLfNk+0lKv7kkJ/55oWfao1fmTgdlVriy2sVdFBkhvPSV/LIWGfaQVWmMwZXEsv5hy3mvtDjTo4tNmEl/IUFxyN5OR+UCeSDZRTOTnGLf9IIixJy4e8b886yUm+dY9LUyYNRyLIUw8ZK7GtD4hhatiKFDJkAY1bTnjzlcC13rvjHHxqZyapIn8wQ3fxRZJQCJL+ECq/u+RwQrFlMY/BAuaNc8gQQsAZKPconkwTCIILBLfzM3TyY2LAdmW8MIx2p4mdcEpDhgFHsCVBBeMGflWvU+gUDvr9uGcgTQPj13xH5Ikr7Gkfyua6WU848+JZZlmfJKTeGuFtakkRuiRUTB5KWuuxLfirkyfIQHE/y7FflF5y6rUJPONjjXC4sWqYXWnaWnKotY1fWyeggjveexN4jtc+ffDvuf+/3Et/8d3HvD/5N3EP97h/Ekw+/H9sP7sXus6dxqLYbnIxGaj/Zxn8Wc8eNuBL3bBdLJBDZoXth14sUGgBKVi9UkLcC5dckHvBJHxkHC618Ad6e6UkEE4R6gBiHjTHgl72AB6eXyosHqU6PpsF0Hld0iWD4bwYshvxi7OdQKpFO/3xyn/UzQfkjE3PS5VxrJqCVlyf4csYTdyZwmTipuj+Qucs26YgPIl/uc1JI+WgBz1rWLkHmIC+HYjbUb/oGBtrEvOuOtLVb3DlZqFO6ET9gifCPUxzaJ3ElXfGXei5iTktBKU4eeBXTggzJxg0o09Q/mOcA/EKT/gtN/he8xX560Y9JrMQ0BmpHNdkuB3jyihrd4pn4GhKTxUvynN19lRcDtFNkJB7i60vmKQkRllTKU1LW6dWF+Jinugigrl+TBemVkucqe+eDlbjor/grAH5ljckKjQy8FKecjHAvcN8JAze1nZPWSksldVI82SEdbUcaZ/qr7XQ5p/9iV8Y4Fs54pVLjFRYF6Oc0yT+THfDJ64pAnvYue7bmKlK0q+woysmdUslluSwmiJcXC7BTutZyRk6y24g66NeJ+IZ6mfDnhD0n656wl3TJCV3Ch7Atlx2I2JVJvQ/yo04vDxLi73vzLPeYe2cS6OWuH9vjj/DgmYsA1HOSzGXRuiTv5ATExOmPintMarIXO0he0TVP5qVvUNw0bosbE+GWcmgq5m0tBp9zFT/8U+OaAE1VU9xU/kUxSe92RXZYU5brGMoGxU/ak++yI489cS8TfJUXo7SntHF2a1A3sM/xMf2KJ/+FjxeiUDWuYRfXfDYyZuPdmI52/SowY3N/HhRRxE93vtBjiInbR0Dhp9+j3S2JQT2aScseF9qMM6VvMxIoUcSNF/Joo6gTyOy45c4eXgn05whVB+bI6jaEPCvh6srQKuXdZbMvRy478lSLx2UizqmQJ27zBeJQKSVpqcpgnugaAwHCqIOfhLKtkSfkyT/LZYEE+sMaFi0Z/zkew2+RH5/Jwipu8J5toA1M6VKQkFVt+FmXqLoMj7YTNal1U4lQL1MNp7rMsp+otiq0Li+Gym+2iypflGEOAeQQ++lJTDSWAS5X8q0iI99tCFcpwyhURagNegU/J1TGzz02cVRb5rSRlQEvEhFvfwzUpuKPIwXszoAKowEnE2fAU/Xj4wMNDrdjZ/txPHvyIB4//DQePdCk/+njONnfN0KVbKhGfGN1M9ZXN2KFE3TVkcBXLUcDkiCNFB4pq5i6umOYt6lVaii/BNnjjgZH8jULAKrMXvmezz2pR9Z8yq/JPmYFbHer8JkFRn6mkNVLQx2oJywsBCgcN6gSohaemqtu/MkkzJTBVu2kdV/huPEryJuas8Ud4TguhElHTJxrvIkyKSM3FEPSzxb6FaYplSWzmn9JWYfTvGOcVA3MT3xcMAvZQ8rIrzrOgWzxgowpgv6KXuY1G+tgojbwWNZBsPUC8c1JDfEzo9TbvphIrYM98yyp4atx2yLLFB0VYKBDR9Xxb9lSZkltge3PvNJvbSBS3PTrsihVf0a+M0V4yZNGQmz0J6CQnvaTHeu5Oh/bFfPU64femlScD/jjqvbStIMcDIsWN/onRciinOBgnDzg5TSqV0kj+FU4XWSUHbX8KDI1610HUpuTdcq7yr/LVXWDXcMn05+Uxd4rrNzLT33v0IMsDe7NU0CzqPRxIoqyk0lZsLO8yhP4MZHIBQSazgLZl6ZUE/9Fv+Nav/1b4fdu5T8HgbhkIFgGg/wVQoKEbTKJsEDQYomotR5g7uRUWcDOsssY4JyBhifDJDBmsnc+OMcoN7X84N8MrMhLumgWANQRTdFnWZOVnJYyQca4vcA9O5tOYnysifzO/dj+7Lvx8Du/G5/8we/Eh7/7Pxsf/dv/KT75d1L//f8UH/3uv4wPf+9fxcd/8G/j3ne/FU8+/cjYefwo9nd24uj4OE4mnEeSgynXZ11OS+QgbMdLcmkyMZ+OfUYAT1+ybuIo0yUTK8tGHYY7nekABbZVL2vwD3pA/YifADLQTyd4ETIFk7/kcRiZY1eJ9KpyVHeS1Bc6KKf9Yi5edYEKXj5x3mVQ/gB5TjzxWWTgB5j0U4aXrGa+wN/AD/XfKPLgzTylmq+AWiAD801Ff81/Askxae71R2q6VikcFjENy6CLaAjpr1L6rmm4oDIMLC9tJoVQE8X0BTwMUhiC3PPursnMUfmp/zKk872IxCR5pZ4p3YBKh6DhwsVyjC8GcazJ/1EMpR9qCJE4vejFjHfwz5fUH/cUn2WBRQHdi+FcjBOLMRX4SnhufxdUxy8W8jv4gEUe8vn8nAkG/alkJH1ow92tykzw10J4h56nj73VuBisRwzWIlQW/T4qUIPRpiWRE9GI6JeTGFvollJF2RJvOytuyWvKD24BZP8yw1ruSEcm9ymc2j7VrcWz41g8PVKijeJiPlZi8lreWOOVkTHn1QFhqnENrwjN1A4wCaM++lXNWWLGoFbjHl7T8SIBiwVMmNRXejcToOAhueqen7xrEu9JvSf6TL5bpJsCVdI6Ma8TbpvTBntBoCwWwI/JfOeJv3cASOVVKAO971kI4J6FBJ4W419hC4RNqlpckrNeNdwii/scFhHRyx40l/2piCJvueyvoMunUtWXYA3KgyzEiMF8MS/53ABT8r8LhYf8lQ9+ZfQC4RaHlrc4LkaCPDRtsUNJ0P41YBwE8t7j/LIQkItAtNmMVaj3MKVdqO1W8Qdv2ghV7jpP8I4CytVo3xgfPI+Twx2VuRPVYV7Nob4hT20bEjkWY5FLZZF+jvooM8beM8kJJjIbqzyeSLYp5uIylWgThT/tIO/bnTwshPH0diLZxgUn6j8514MzaKa4kXvCc1m/lOaUABT9d/L8j0JNHhvtfc0/A8Uq4aXSUCNDGjZeGqOqaQw+l1wmrzgjpuanP8umqwaZdThdGYWBxxzKF0CZUALiyGQra5J3O5ajfmS7adiRNCbUlAO7vG/rIvpsE80mqTpuDJJHG0BBIdp27M1FgTfjVcobYxv0lGceDDP55zUUlWkwZcGVclL8tlyhmreNIIV0f6XOG4UyPtkvtfGDM4OcOtApvHX9tATHa7qma7qma7qma7qma7qma7qma7qma/pTTl96AeDiPIKtyjMfhDOJ49GRsX+wE7s7T+L50/vx7NFn8ezBvdh5+iRGBwexeLYYG2s3jTu3X4u7r7wZN2++EuvrW9Ebrvg0+lhoReAJY12F9NMH1lbqCgkrHgVe+EDPCpPNcrXOK5LyC+q7Sn4vUDjVvQ9nkzrH/DRfX5ifccCI9GzzsMp21XJf0LzjVFCfHrEM5pWoujSWd14hM1lOREw5q6y+lwX/dtChGkfHQXKC6sfe5D6fZANW2i6aHRBKgFRxtSj3EqOB/eXKXK4y6i8ZJqG38CUW6cmUK34t7AjvXF0ehap5o5b00r+RcWnRPP2qquLR2pthkaXayR08u7A/1KIvyPKAmv58f5ZmXT7NPSCoDM3lqspTTUFdKaxhFNctDzkDTq2mPNStRZRTQe4ARJpz5U1J44YyzArHDT0BYMJ9QZuWFRQLhWHnuu9czs/FhaZ85CWqwSd7PDqNUK+uUJukJy3srvHMre4tj6A0xKHLtcAWQLu10+oHZFgc4OkwC8GrS/UO4yyXrAyXldO6RVtmnBbu90O5eDJVnhA18NMq3KoxhI9lKPxJmCqXDEoUCzIu3jY5kyqw5ZFXj87nMrNecZnLr9rBOOOpcVZRVo3lIu8pW+LDdnK2fFd4l3gJHSLMtoyKt59QXridmrmNUt1GSJcdubcf3Fc55W5yHCf7T2LvwQ/j0Q/+ID774N/Fgw/+MJ7+8AfG9mefxPbDz2Ln/kfx9MMP4rNv/bv4EbsAfv934pNv/nvj/ve+Gc/kbv/5Thwf5sGk7JpCFspGDTMlSCJ8th5z5ot3CygeIGNX3Evb5KPVep9P3TiM0NuG/dStPIlrUgdKPi2KsSjl+WJ60W+RQ/lExDjckkMYQ7go4Il1xpOSTPzlhrxU3fYTckP60vLlExJAHmY+tvUD6B7XCpcHE376IJNLFw5ETheFqtRwJ17PEsBB5asbpyOq6xThFFna8FOefFWGMmTXecGj9Bkuo+SxjPxKg/RLcg+Iu3c3kKdVPuA/GRg2NjkMnOqPsmEZKknPDrJT1V8O+DpU7A5Ud/ejF4cXA+MkhjHl1YALqbqf6X6m+5nuwfS8gF0DCysxj9XEwmqc6p4D/E4X+sbZQk9pzfvEqLkLAHFICd644n1/oyc3/WHEynosCEvDNY1fdL/Yl7+lhPwCxy1jKSixSMdOHJ0sssvnO1C6qendpDkX6VFVyofLFu5Lfp2zU/FA2I6Y7UZMD+Jish8XU2F+bJzND+N0dhhzYTo99Nd7RqP9OD7ZV/3dj9F4L3Fy4LNB+FZ7nnfEE/+yU67Il09+VZaQBZlKvMjrWl9BmqG3NiON0nHTvI/vOg1qu6x2W/e5s6BC9vUJP26reW0XgP3pHr8NT+ox7guqmdCVJzMFVfArRR27rr6oXTvI91f0re1LqOlbCsFLqOlZ1ZdRTfeKq+TwHT9ktEHRS8V98UN+ehxC21BQx5xpLtCvNOYqC2q/F9TH0Q4kV8FlPsc2+dRfbf1E/cJkL2ZH23Gi+QEYbT+PyZHKIjtMKEfn7KrNVwxcpoRmrC7Mz8VLKl+JmZ/Npc5iNJsaxyqjR5qHgMPpLA4ms9idTmNH+j3JBw7VRh3L7+FcevXJh5LtUH3Q4XQu99PYG0+M/fE49sSHQwVPZM+XX/gCBnGqfRWX6+kfkbr5BWTSgeqV4n11JwZoCGf/C1KKmPJZZpu6pxHIdf7TPt2Qf+Rp2SmkeGR/U51QZrIPbPtB9DiopPumT/0c6vQnbf2rfgQr/KF007sScan3bZ1Id2glcymHnnuR/7Jg7DLlNYCTsdrMBK+Ou+zKbZbfq2F9earht1TjBnX1SQ7njxbUJcpW8EsQkeRTdCfj4zg6PoiDg11jZ+dpPHl8Lx4++DiePPgsjnZ2YkGD4c2VG/HKrdfilbtvGbfvvBE3tl6Jtc1bMVzbiN7KwI02cctOl0aTGwVGx+bCUy7i6gQqIMGbRFdGuSOkwpBZFLzMFG/VxkwNgRsWmfNJHB8YVJDvOkklI93IdewKvDBQwD1hQs6WS/nEDcOyUrBEll8XsXGMiAsNijVdFbekc8psOWrjSNxwYP+Ae9IgzTI8Bc8tJD2m3UkqVu0Wbv1VuZOFFagOwBsHxcL8gfVpl7K0ngklQ8KuxKW4kbTFvVOhuKtq6fj44cYckjBOVeZ2gpp8m7hZn/lS0ybTJ8N0WUFf0raWm0zrdFNim1QFgHcTh2JWCPcOW/ZYJv8MJ3kmsCup1QmvuGMhQjAfB5rItHYIhUdCvu22pQzb/gtsZH9YUU6LGfZoCrFd3xxbI9NlXoIcvGAmIB0lPUs7HivgmajlHFxNw3wHdMETO+LKoUyGZr90HrybxxZ5eJpH8dclpMDc/jVoy1Nh4VdRT4rNwaIHjRoYETbhelIpszzpvnRs+mVYydt/BcjvuCheyEb99CGjfN2gHDJ6cjLyif+jE0221VmcaII8OpbZiew5REbglSTqt2PlIMtFAGSIkOlLXSRNSGVIPlJE6bI8eFFSE3CftpsCZnqhhz/gRzs2OY7jvaex//iT2L3/YRw8uqc5gyYNfPUBaIB0oY7uYia92vn5/vM4evxpPPnBN+OTP/y3xkf/4d/E/e9+I3bufRYnu3typoGeBl0+w4XQSthZFzN86gVfYPAhZMpbC1TAJYfWU+TdIXFLepCvAnlTJwI5oCcFSkIUgkUTNmkIZ/ORM7tvqfLt6rtuMgtUNwUWa5TbCleyqbta9MpM4Y/bovLXtK0d5Fa/zCtf8CU9qP/Wp7yG3PsVI7l234UvmbseAbNELW2CzDDMiXfRo9ptuktgV52kHQa49WKTVQZnp5rcn2qiPzcWz2Ya7E+NRU00F2zHtnO502B8UeUOLAjKXIXLIA/e4kmAioHlRAaSrVIGf1meAuWEFLbtswCwGIcq//teAFgWesaBJv1HFyvGobEaxwtrwmpjDo5lPpL5SazFZGE9pmBxPWZL6zFfWjNmSysxWxxKHcZ8cUWT/ZU4l9l5T/q+1GHiQpP+WN0UbsTi2s1YHG7EQn8YF5qU1tcJ/P4qcRMRj0qkL+lRQRlnjokL55cTg9xm3FPyjtwveuz8+UXGOSSk1PqSw8LFSNZP43z+acTsXixMHsWFcD59onsWBbaVVweq0wdxPtmPU036p0e7MdrfjqPdp3G09yyO958WPI/jw50YnxzEbHqstoXzBVjEoqzSv+Y4yWOgOshvxidkcImLkNUJffnHwIZFFdyuSc1t+EzMeR2sbfPqZD1B+y0VlHYb1YfElXahLh50/Zm/+4DlhN3y1RT6AvoIC5oykSn0I+jrvVT6lnrPxc+wt+I+b1r9lyEa84oOOc9RS11qysGPoSqLFzxAE3/MiqNCLlYGbUy2Sa2ecW6CBVv6ufpQzF9mkdkC4xYWuAXsWTTypJ8FpNGRythOnOzdi8NnH8bhk0+M0e6TOJ2MVFZ5Ha2cxcVXNfisZsWMBW3NNeYXwnmM+fSm+pdj9U9H6kePDg6M3Z292Fb/83RvNx7u7Ma97R1hL+7vHcXDg5Hx6GgUj4/H8WQ0jsejiYA6jkfqix+NTuLx0XHi+DieHR3FjtRDTfLGHAJe2tCGipaa+WXywu5Q5bYBaex0Vj2mHzSUnmprL8orfU530p/65TrfQn/J/AqVkPLmj41SZvc/hTdFyCjlLOtAhp0yInMB8VFcMM92rxBxcHq08cK+UobBBSXvhmyov4aZtC7YxZ35Ju9aniv0V2Bf/Jmq/zpWrX2x54XI7/qgsROLQyo3x4zlCjhPDje15cs/goFX6j+fUoZGvkJ+ZacbQZPsi3Fbj39sAF+KvvQCAAlyeLQX+wfPY2fvcTzbvmc8evhJPH5wL7YfP4vp8TQGyytxa/NOvHrnzbhz+824cfMVY33zdqys34jB2nosrwxjYTk/j5QTBWWW4DhZL7Mc/rjTqQ1UA2dw6XzojJhIoXeBygQ1yEy7JVMZdDGx516ZZn+1Myt6qT4MR/AEnAaQCklhoJFzoWAAq4ygg6GjMjoZI40PbVDSuti7gZd5QS1o+rNR9VwLYo1XNsApn2WSWVaW5GNe5oN3+UctZhh7MClLQEpWwo37M99U9/Yog6rCE1S5WuLORvZb/HNZNYfUFzh/bWoLjwmrQ26r1Y8j84BXyUunhxtJ8h09Zpl3qG5cqlkHLmsEbF6YSZWeKCknjQxPkB3pbz8OP5smrkyJVGoUrMIX/sSziSt+q5p6ZKn5m2lVnAjwbJIdu+bCXpfdF1TTrlmFZYAxYBApM+QtMl/mV/RcpElJF5A7TFoz84SykFib/inzzY3JWvT6s9+cJUnV4Et1iPLBUzNN8QwSjfrJThwvAJR0zkE05b/tUFzeJYua6SznMqB2doF8nfGbBkM58PNnf4Qe748yEFToMJWU8pR1BnlTPvFVOM4vDX7yvUi1D5yFokHP0THvxO/E7u7j2N55GNvbD30Q6vOdR9I/lZmw/Sy2nz83Dvf2Y6wByOlsJt6KY5GPkN1eGYSPKLIo6U6ZcTriljLpMiS37DrgHjfIbr+kcQFpqjoynR5p4K9J/TMGZ8cxGxMPWRN3gXw4k3OSndORqRvKiDjThGD09DPj+YffiQff+UY8/dH3Y/TsaUw0cJpNOGysluMWTjvxcFkvbWe3XBnc68p37FWzZCatqbY/OfhPZHtbu63qEmp5Vn31r19H36KdJIDWvHCTbNkW5+J0aAp6HssqmzkJLnHRhWvLLfiwPxnhPsE/T5aTH/AOkAYqVwWn5LvzMdu0zJwMw+HAQ27q4JH8d2ZlsWjAnw8cNC8szcZ/WXdSxuo2D+5j8q8J5ek4FjT5A4sqL4uTI+mPNIE8iXy/fKxBP3phKr2wMNdEUeWE8CD4O0DxrnF2vhhpVRuhmk5KeAMrDOhDT+VmcrYQJxdLmsyzAyCxf96PvYtB7C6sXMLe4mrsSd1fWG1wsLgWh5roH8ruSBjp/mRpPcZLG5dwIkyE6fJmzJZvxLx/I077m5r83zBi5aYm/zdjge/+DzY1+V9Vgeh5AaA99C/jkOWoREkxQs1oZdqziEQ7xkReiaNkodZmftb6X+t3TvqpS6mnbWSgXRcA4kITqvNnqlufah7xiSb+nwkPhIfKo+fGwmwvLsa7cXq8G3NN8Cf7aq+2n8T+04ex+/RB7D9PHGpcd3T4LE5G28HnZ8/PppJdZR15VWDq0znkrX1XHZtQbmsbVHGVXLecLjWNBOqf62De4wDFiwIFrqNqvGt99X2Z6DdP+1WHGzvB4blNb9uOnPyjyl1F9dMJLxeTW700zb3lr1d1X+FQcZ5+gPVfSNgL1IcONfVF7Umlz0tXUzdMy0+82kXTGseGCq8uah6SpzV/Tz32zX7PfR8q7uSmLgrMec//5Cgmo90YHzyNY/WBh08/if3HP4zdhz+Io937xnx8oPI4ifPxOOaaxLOAfLh7EAf7R3FweGwcauK+v18gPWZ8hnVnez+ePduOh08eG/ce3ot7n30Wn33yaXzy8cfx4SefxI/u3Yvv378f39F8BPzg3v340YMH8eHDR/HRoyfx0eOn8fGTp/GJ5iqfSP8JeuGzJ0/igdSn29uxf3gUY59twxkEmR5ZrlOVpiTfi+nXhaqJ1ArM5L+06/m9fA5PnAh81lv9Z1HnmJ/NjTx740rbWehlYf1RqeHV3KdZHUdwD9VynvOeUt5EcmlkO5DwxFiq/swDV7X9w8z9lpBtXDce/NGP1LBbJKW7/Esz97e+LW7h6/YyYfPmwh0ostuuUPUv0N5m25YyshOcT9qPNN45Ojw0RiejmDKGI48cTPotzJw8nWQqKn+kI/qW8Nb6rZRuE38yVEdSP5YomPuHGsDu3Y+nTz+OB/d/VPBp7D7flYPF2Fi5FTdvvB5bN1+PzRuvxCpP+1c3DL6dz2EuDNJn6lhc+OdsHS2Vgo5OCc3Teh8y5MJRzEomtFBCGVSqtM8JPQNa9OkuO00yRZmpezdqFE6hKagd1MljHVTnJDwXAWgIUd0IiHzytBtVQcnozqZklLLX6ssp5UE2RSCNCtVCkChmlgc5WjN4GDKoIdkEf0oXp4fgASrAo5Eu7ZYLN/gB9g/SjDjUTti+bIe/DhUzp7c0l5DW6cBqKtBlt9WJm4aXks3trvix3CVMxzP1+itqa4aaZaW6xY2dimVWdNwVJ4ZtZFY7APNEAJXdenHvlJHW4ZiPkAbFrIWd1vQUMGrs4YWx3BRrhwVz21tuxcOeCCNl6qKS7kocKVvVLv1mXaF8JO/aoCePtIO8gAWKf9BOSAXJh51PZBcsL1a4I+wqKn4wt11qKj/fyp9Cddmuu26ok3kQJ3rSgrqFnPLQUFvuEXmuv7l4zOV+Lt6+N3IrH6fVcxEmVONtlIEREiEXgqZCXOSr257QTlAX3YHzqtAsphrU7O8+NJ48/Cgef/bDxKffj4ef/CAeqo18/ODjePTwU9k/MrY1kBkdcpo+h22dlvRkSqAwSRPfWxTLwUX7lp8nZdKQZlxO7IayXDmfza24Ke7OJgcx3X8e491DDdh0H/04X1xuFktomwmbs9zZgj3XjZJVFpoEqP0Hpyfq/J4+ib3HD2O0t6dB38iHiTEQpNw5LKOSeCKPeLgcI3uBxZJK3vINfx/KWAfeHeQAtjytk33lzm3X3cuotX/RfUU+IWshV0U+JsaST2H3e0uxurwQa4sXsap0AityOxD68tID8sknrZalspQF6BVYFluSe8AJyj6STpMqupB2YkVYBUorP4kn3a3vvFpgKM/JGKW3F1mcIi2a9JV9bSertUzyshvZkSfmx5O9SSzNjmNJZRosnOwJO3Fxsutt5eezgzibHUoVpscR05HBjhF2jjT9gGsnkeukt8OXqot+hbhTs+XY8JbiUpRz14Q1ioPqxfmiD/0bnydG0h8pFQ+U0gfSJ5bj8KLvAwMPFxJHiyu6H0gvLPYFmQssBBwtriU06T9a3IwRWLoRx4tgy/qT3lZMCk57G3HWWxfWNOlfEQbKYOW4ykZtLy2+42ylucnYtMgF1Uz3HIPQv1M/BFTaQSPHG9kG1Xvlk8y8m8/1Te4XTlQcDtV+7ql92FUe7cfZ/Fhty4nBgs35XG4manPYmXS4F8f7e3G0vxMj4eRYkzEwOojJ5FA4yh0A51OV/fNYVqGuO3DyZP+siy5XxE5qHXNUZPlKdKkpD1eQE1TqedG7zrcT12rv9ppJvNUuKFNFL/f6MzzhF6r8eWCg5CcODdpwjJfIadlLrn4uFb9fRF1+XcKkDsbbdMuS83K6wgOeBex+y/aSONW4CZf8JH/rHB4qeZflsPZ7oD4A84n+6vd8iLbuOSzb4HC04x1P/PcefRg7n343dj75fuxrbnCy+9yvnoHTM/UTvF7CovHe8zh+/ih2n9yPZ48fxNNHjxKPWzx5/DgeP3qsvvOB5hmfxSeffhgffvxD4zPh2Uc/jP0f/igOvvP92PngO/HkO3zR5oP4+LsF3/tOfPLd78Yn3/9efPI94fs/EOT3Bz+Iez/8YTz4UPMX8PFH8fCzTxX+4zjY343xRHVFdc3tYiGnEVfJm8yfl1HHvrghXZWwqtfiKZyRDvOx0827JpQmpAtf9MlFAL7awY4A1ffCz3w6+pdTG/ZPgoZ832htR13mJsttlqMse7Us4bCqHbiNA5fbAqMrJ/aCx57A5mmWPRv+VSZlXseu0hYgW9pVyGOayz99d0rWeEgU6vrLK/1m+GpZ1ebmHIDu8VRjvam/gnR8fGwcSc/nAZkb5piLKCS/No0SWedR9W/UNq3aFbLfKiM1tvgpV5eQ+KelL70AcE3XdE3XdE3XdE3XdE3XdE3XdE3XdE3//0tfegFgfjqN3f0n8eTJvXjwgNWyXLE7ORrF8mI/bmzcjds32fL/amxs3o7B6mYsD4Y82jHm5/MYTY58+MzJ6NCHzfBpBa+Ksarj1R1WdFiBKaso3Avo/aSjglVKVlykz9WaXLX0qpH9px8vyfhAMFarYU04uMfvWcKrnais9LRg5efU7zcJc95Jzl0ArAp54cUrN5dXxLySox8PLqBmvaY84THyUYjl6S7g5KpRa8DqECvWrGh7CciUTxOa9On4SV01z3SzfYH96EKKpMtpqtt00wgv9VLYcmCkktyqmdBEtpB5pQv+0OXTzfRXbHBWws08S1OYVaR9Ve0OV9a/CFko6vX+6sphgdIm1eRD/OtujwT2lJOyM4S0tACgG3YxlH1TdhxmF+lWf3baaDEvV/u+XhNj/6PCg2e1ht+vKrJdQnVfeBf/aZ72KYONTb41WsPmGUGxdH3R5XpWLnGztZRcsRaQ2lslkcVpYFdwEhXHcmOdPJNONVzc5nuGqKQhTxLnahfOLUtTp2qghW9NK2SccjApmPLO4EWcqL6CscCnfWbwPst4VBbwM89Gr7DdDpDOyJFyNp9NU9rnNnZeTcin/3zXfnJ84KcY4N4Pvx0ffuv346Nv/UF88p1vxmff+3Z88v3vxqc/+l48+OSjePKQXQIPY3dnO44O98SPd/9IM4XlekGMCkku7sgR5GN3xHw2U7jyI/nSLu2db0qQWlUdF6GJo4hD3pZOj+NitBsXx4exoLgsLy3Gcm8plpY5k0FY4in1ube6syWfls1h1zQxz3Ofe3B0cBSH+2rHT04sF4dDZb3Cj4PMpC5631CN6j2kMFil99NylX8+07jkNrXG5zKS8JQgvV7mrgv7sJpAy/3LVt9regFv51cIuONVkWFvObaGy3F3uBR3B4vG7f5C3OotxE3hxvJFbPYuYl3p2MWaIrdm/YXUi1hdOo+VxQtjVWk9LBjovg/QK6EGCrsvLCu9604AFTxBiaiyTJnJwyQp17W8JtwmuKbSB9QnIbXvyDykXZFj26sgqr6Rh5MInuxP9hMn2yovz+P8eDvOTnbjjC28HDLHDoDJYZxNj4zT6Ujlshwc5/BJSxKUX+ZTQzbrwI755VVtkBEmzjX6b3UenAsApurTJ+fC2ZKwGGMBFbPpxVLMzhNTY9k7Bo5Vyo5VskdK1WPhaGFgcKDgycJKnCyuxGghzxLwuQEL6zHhvICC+dK6zwe4kB8ODOQb//7Ov8trhcqTZAdQjRG1NaMjFaSl4177jdyFmE/4vc2/tkVS84mszOmb2DWputvwWlDhkrwXkvFC8qs0ufScCacXfWOudDnnPJRePxYHg1geDqO/shLD9XWD3ZlgeSB7VXxXiVJP/HlD6uUllNemSpwdHceFfPt8XKWr9a9qGzPUDvyU30/06S87YyPbFbMmT7KO+7OCfFJQcQeLyz2ZAfFpIPfi3cgDClUzm3N/xayLl5N9pFbUuO+YdYk2t5KTjLQjXYUuVTkqpVvdA0jK5Z1NafYywj7bBApl1rvsl1qw9Z/yxzlaM2F6OovplM9ITmJydBBH249j58FHsXPvB3Hw+KM42Xkc0wON8SccUin/gvt4ld8zzQPmnDnx9ON4fu+78dmPvh0ffe9bxo+EH373m/ED9Z/f/+AP4nvCdz/4/fjOB78X3/3mf4iPZA6ef/JhnDy8H2cP7sfFvc/i4qMPY/bd78TJN78Zo29+w3j+zT+Mh8KDb/xBPPzGH8bjb30jnn77m/HsO9+K7e9+ELvqn8HOD74Xzz7+KHYfPoiTPdo5ds1Qx7JuAhKPK7Mk86JbtlvYKokbt7OkndpGzaEA8578LO5JTNkdobnQjLOBJkpP7MoOgNwRqfQ3szYDCedPguBqIDZXjY/rE3WrliW1cQBPhVI6Sm/qcldOqZ+ibvqYZyWXvdS2YaotcXlMYFMHDy0f7rt85YY6ArpmuOvct7Cx9WYv1f2n3APa45r+xUHZBTDxWQCAVwA4EJ/Xyku0nT4/njIdqz6RREgv0lWelMQXTf8o1G1vvpAmquhPnj2JJ4+fxM7T3ZieKDGEld563Nq8G3e2Xo0bN27H6samO5elHu+UqrGYnxiHR7uxp0q/v/csRoe7Pg2UQu9BMJ2c4E5QiU+mdLcg0Qky8c5tcIl6n+/kJuCRAyQarZLJWU40iOBffwrDk6pSsV8KecxCkgXQHbFR+Dqb2uTPd65qlqjgoyu3qEVrIEP6z8yGX3fQ1MK2bsS7gEkjl1UcJzPdqf1PXrIUFHlkJn3QQ55ocBV5SoCVF+aOgwTPS3SlUOOmeGs4pb8k26fWVNOzesq0fRFQ11+XWvvWvWV2rB3zNCPe1suMvCS/i5s2X3Ens44+33tLyNSC+FUQgRvKD7G0ShAKp5sszmfSDDvxrGjCAMjivE5UYqAC90RLyJGT1sILvxXOrxI/2bncksd2i5JumnjKT9oVcF/cEyoTL7/yQXSJM+mAf4Ak9qY/S8UlnTwaulwfZZ9yycwyClVeuU9PaU5c3QgqwTLdS53WRJv6iR2DN5dBD2pKPOw3WSEXje/xyVkcjE7jQO3RoXA0PjOOx6cxms69CMArAUTX0cYvKkA2yezwNfBuF4GY6Lf3p578d+5lnwcAcjDRrsFWxocaSLCt8Mknn8T2owex++xx7O1yRoAmy+r0ATLXgWyfk8XJAYRTfIgpyARD0YXsCh8ZyG/KGE1BaQ4yTQzdOwPzvk0vtSMoGrQtzsfRv5jG6vJ5rGoSO9TkdaBBP+jJUU/+l5X+gHeVSXq1qhr4Ka0F2nS2KU5PjryN+OTwWIMZFjJKmKRnhcO3cQoKkK0Q2Y8ZCjXAC2GUQbvDvpQRUeXj8mAfL1J13wUTlpwwJJqJ2hXUtHJ6ORxzlF2+Y7yi9NnqR7wyPI9XBnPj1f5pvNY/j1d7Z3GnfxY3pd6UugWWEzeXpC6exo3Fs7ghPdhcOo9Npe36wlkLTW0BU7hVBb6q8IYCrxcsSybg1xEoC4YG0wJftKl1x/WHfsr1vrT5JS/cj+q+G0/nhOxkIXsGqBNN8I804d9LqM8+O96RfjcuRpr4swAwrmcCMPE/NuaABQDqhsL1eRkKupmkUohKlhFmV4bWrEJ/yIS9bRZ8yxsP/ha/X0vJ8wFshr2Aip3mGAIq9+h5RWghFwVYHIilmAun0gPuZ5ocz2I5pqjCdLGnSb8mz4tDTfo1mRb4UgCvy5yrLBCdlK7IWDoF9w+OUUs1XhJDhC0oZ0KUOHL50Efyoba5tOvOv26eUv/z3WC/0kh+Ss6Lpdsaf7ytifpbwuvCq7q/E2cLm4nF9Yj+Riyt3Iz++q1Y2boT67deiRu3X4vNO6/HOmc0CWsbGr+t3ozBcDOWe6tqfzVhVrwXWTzwBKAi60ydYLZU4uS4pJpU4w21da6atzzQd/vC1h54gs92fdXpum2/wocHukFMXn7NRPdesFhebuAvCYhPu5jxYpvQthXJ68tQ9fsiZRwaHe5895NTTc6u/xqmikeT9rizU1m1Mn2efJXwIb/8w4OyVeByWUDZo+8755Uf3n9mUZrDbtUXHG9rbL/3POajfbUPjO3lh2MqWLAU+IqYirL8aBI82ovxs/uxd+9H8fBH340Pv/eB8f1v/2F859ua8H/r9+PbmvB/+xu/G9/71n+IH37nD+OzH30/th88MDg/4FQTsPPZifq0k1jSRHpxbycWnz6J0EQezB/cj8mDezGVOn54L8a+fyD9w5jqfvrwM2MsNyP11ePnT2N2eBBnmutwvpQi7JSBMl2VfiUP2rQuBoW65h4LuR6r/jKeYPFDOFXanHr7PxP/OvnXxL8s8J+Wvr5ZAKiZ2cn5S+EUodLdT0nikXInbxso3NovG3ZYqciltKEeLfL6CfD4Zik92AUeK/Sj7ajth35fjtS+4tZe0tPldMBFXjKwPU3zJTfFHEr3tNoqlzJ3GaefFJjs88q360C1k5nHfGON44TxSR7s7Nc1Cr8vpq6LlL8mCfcWTeiIaKpxTWrvfnx4P56+9ALAyXgUjx8+jt3nrPwvxmpvy7i58Wrc3FSHsnEjVtZYSe7HggaV8/NZnEwP41CTfbC3+zQHw88fx8H2cw0cD2I+PskVbZ76+clfDiBc6A0ajJIpZMAlMNAA0teBTwfVvzMdVVnkxoyOtGZohTvXFm2jhzt4kCmtf/PDHZfuX05kUxkSKIfd8NfSa6o53QVG8MwJFXC4xc4dLlnmhgjQRmVc4NVIAg9kVLoZNMQslGCOdeEHtXJBrfnnE77lrshZvVQOV8nxsdrqW/o8Xy3V9LC+hAuSU612mLX5kE6UHjbDJWmYaVSpmtoE99YV8COMgraRysYi3XbI7lAFl5fq6rI7W6PamLwsl9P/io8maWQmw/TTdVUN23gYhG0Q35Imksm26SChG4IoY1c12gJ6mVXCG9BP1AkD2LP+StmpAz7bUWaNKgtIKVNvLxmofvmeVYJ6RQgepGnAnRKlv0oZrP5kxJP98eQiRmMOskc9l3rWgF0B0zkT/JwomFpWcHb4DGw4e4BDXaZTTXABq/EyA3zGzk/mmvYFVZ21ph4alhvwwQ+fxsM/yd/r92N1azNu3r0bd1991Xj1deGN1+LO3TsxGPTzvXfJ5APk5MdASOIsM9dxp1vmWbYDmTI13Zz+zkyZOpptJDHG7EJpyhP/jdXl2NpYjhtr0g96sSYZwaDXi57sNU72DgBY1XMBspSRP4qXBlycJH648zj2dzk1/MTp4WAdLqmKvJSBzE/bySrzkbtEZmP6oTjUA72yTlQ36S7VMkBHL9vPo3TLQB73lxcB6uC+oqEUI7UMaHR5YiEnAybtg4u4vXoWd1fmxivDebw2PItXhVd6p3FHuLl8GltLTPgTm4tzTfbnsXExjzWVl7WLU2FWoEm/zMGacRqrQv/iTDiPvuToK72WJBTgU3tZfyiznKVzJmhQorSvn85q+j/SGbj8ZPloy4rgvIGXnNDP0PfOpz6lez4+TGjSfzY6jHNN+mNyEgvC4nQcixr0BIPYBhM/2fKgmbQTyHUF2ZL1/HUNW8qcpg1Sqtf+TQnP4Xocd6e5Q/LEcTY+pUS25r5XhBS7cqEnjgyuSr8pf76XrkV7nS/Kn0HY+ZQf5CcCcUs/qtpO+ikdu1xarpVKeEK3vLnM1TJYnRXyIg8BVX7S+yp1KWPEgFPjJkGlQgPp27Gw/G4s9t6Lpf7bsdR7Q/evqDJtGQv9GzK/GUuDGxqfbcVwVRP9Tb7I9GpsrL8a6wVra3djRXbD4S21W5uaHK9KzJ7kZAEAebMuIJPVruBfikrc7a/1m9G9zCvdVcJfpled6DvtipndVojMD/6y531/f/611Pu2/qdf/FR+rV3l38KEUvUdqvZWi/t6tWTPqStuPo+qXa3rjlAmks27lFbFfUGW+awLtY6/SJfDuCxP66HaU/byqSgL43z15TQW5mrzhYup6sN4LnWqdmGmfiyfenOGBO+7n5+ya4WviEgyJleM12dyP5rEfPsgDh8/i+easIMn9+/Fw0/vxYPPPo2Hn30WD+99Fk8f3o/9Z89idHAU0/GFcXrKA0a1ikvqrHqc67CYu9gkO7vbwKIm00vqt1EX53mPuiQZ1VFLZg4k5As4o1g4Vht3fBzqzCI41FTxdEo28VdaID+aK9S66dgpvUCOwTVu0Pj7TOEDdkGc0tayECI099hJ7pzXKI087ylhvxhsS7bHwRc5+gJqvF4ukxknTJMvto2LS0FRnlVvlPoNXlo3i++umc1/HCWf6hTlkrcqf02oLkyoFRgrXkUP+b7kbfaTLFaRXzyMIg3kFnPlB188YrEGTMYa67EDgLEh+Vx4fFGUsKv2tDUlNr5HvpQrw3S4L6Mv4P+T0pdeAJiOx3HwfE8V5jzWepuxtX7X2Fy/FWvrdCqr0RuqsxDH+ZkSZnrkp/68NgB2NFjcff409p8/i+O9HW8b4pMhHkC4AmigTUPhiS+NBFuGchXGh+/RaBT4CRwVxffYyy1+PNEtcIbQEKkiup8m1cgg7qmcSlwyC4VHXLgpyIy87CYHJdhjJhUUpQ6qMvOgNkPzkSqEmQqx/qkqXOKMROWC+G+RAzXFV/HhVQTihA/KjUFiQ5LVAxJf+NQloXOhQoXZ9vJvKNwyGMqC2A2TOAJ+1QylqFDXD5MDdC8p8VmAbSugkqbSd3gRRnKSf/PoIumSjMWr74ibwyjArLmvYaWZ/oziynqHgjmm2BU3FZn22QDQoLGqia7CqV2dEz/iqryqA8McdAKsCC3zylLoFtRtUh54KKKVO/FPvvgtaoH/ZWmZfaUZMlSkm1QkUNEU91hxW6gOOJvOTb8snVwpNeWfPz9hkSm3SNo08JjgVzxAyiYj7s0TYFD9AuKsTrvEm4F1Dq6Jg8yUJktLhC/XjlKG7fBLmOQznwtMa+UJweA8xx9qExI8MQSkZc3zBq4nPNWex0wDmPyc33GcaNLD0/2pJjwAey9UEDcFhJz1FHe+aAL4uklvONRgpB+L/dUYbN6MrbtvxBtvvRfvfvXr8f7P/rzx1Z/5+Xj3/a/HG++8HVu3bviQrUx/YpcXOlKitleE6bLC0y8GrLIDi6Sb5HfcfKHS+dIJyw2Z58KmwZEm9yzSrt/YiI0ba7GxthKbwtpKLzHoxUq/F4PlXvQVzrLCcfpbDv0Ljr8GgPPRngZu9+PgyRN/CpB0zu+gkza4lyyOD3I6eJlh51Q3nI36wwVuCYsmDXPA0zl//7sZwMudB+vJ0GplRhzhw0W5YgFJceDpZf3kV04EMMuylx1wElKkwDDzpm3xUfyFnpwNOABwcBE3Vi/iZsGdlYt4ZXAedwdncWd4FrcHp3GnP49by7O4sTRNLIxjU1gPcKJJvnA+1kQfnFzC8Pwk+rLrnWsQrTRWp6isr/lL3RBQ1efNhZkGqV4AUD/IgZc+9FJpzOKAB4/0iZRZAZWKQjlJYMZgszzlUH96oYExiwAtNEAG7pfLTj0GRZLLh/7Jj6FwvEpEhuiXWZFp2V4y11+ia575Xw/Ssx4GuJNenNG+AP4u2ZdwqTOYGeIHuNyOCTi22lByTP8pUWN25c48dePSQUQwl9IAewWUvGovr4t0MeFCkBsvTMnci13FjaWsEdF9TRNLLLNMF1S3DL4WFnlSf0eTn1djsXdXBfV2XAxvRvTXZTZM9Fb9RH95eU0T+/UYrN7wF5lW1oTVzVgrWBWGg43oy01Pbr0DwHWmyGdZHAOVGYWOHORlSQuovReKMd7Sf95Xuuz3qlr9JLL+066BYi43tS5z57YdYNH14zikvgvMaXDghVpxKd1NyJRI1iX8gi5d9dHVyXGquOLX8Vu5lxAKrlC3MjRUfciwVm7qOungPKqOU1+9136stS/EvY2KS4tR9LajL6JNUZ/pSaug/vF8yrZ5tVlun9iZRNtC+5ULgwleJ8uxOuGSa2q0Yn4yUR8yMk4O1e8eaaKvyfiET62NeNo6jdmMcb7qIK+zCBdnmu1faOJ/wdGrvESmPFVbT/94UUEeOxTlPyjloPYh+s9LbdeS+q9F2jEB+T12oz7WciF3NWkyHdF1yTbG1XqRk0rSIsGCgB/IAc9nEjl2lL+CGgRhdfm9jFwGMvhLwEuial5005D0XdlzTCLocvkqcFjdslzUtC1XrUdpiQe3d+kv09bAjdNY5sqbJr2d5onWD24bCRA2oTIH8nXZlDcfhqCm03ZcUuLXpG/qc2bFrrHsE0899xQ3+OOK8iB3vA4+Uz8JJqcaL86mMaUv9Ngf/lWs9NclylrGKcsrJtkHyAbnkk2Sokng3FQi0RokvRjET0xI8aXodDqPxdlZrKpD2VQHsqHOAqytrKsTUecy5ETpBVf8yZh3JA7j6Hg/9nj6L+wf7MboYF8Vmm2DUzUYY59Kez5R48ETBE4SZpDtiT2DbVYbGZiTGUyCs7IYrjyqRBqMsK0oFwBUd0+BBjbNAoBSSCBxebLAJI6yREexqEoPmNhfrjjtTSly+USuPkFwHsETm0vZpfAoiDKxG8zSNitCFvgskSIXalT5rAIgC4WhQs7xSeFjAWBGfL0yme7d+VGYXKipAKVwZ4Tz+AOBpxehuKtVlHsaSqklLZrwLYMUi0W8y2JDka3KZBI7RwU5ZKSQhby3mWTAJc7Mh4JNulb5OpeTykFnY2CGpqqHV7olUe208kD9IuD2EmGWpopNxkfxQ4p0Xy5luBsTlTUZi5ZlygIAeQgXCDfF3wLbpeEpG+IqynLlFPTkE8kZI5+J95nTm0FI2ylV/8S4JrPv3BCWUBEGr3ZbjTFT6hcQl7oIUYRPcpjKC/ziGbvqRiAe0phlJZyxK4DmCr1qDE7sitJRGy/N0USSVjzcycGPyDrfi1zKZPyQhuQ34eCXZ/zL8k/bD/B2rhAXZLi4jGvygNySS5dj8gDfSnPxVT8vI6XyktxKz5EjyAOW4S/3mgLKPTEQFZmQBiBJPv2nIT9R23Uc4xM+BcR3/I+9KABYuc8OEV/KQ/yVdPaAQugN+n79aXm4FksMpjfuxs1bb8Srr7wZb7z5drz51vvGG29/LV59872489obsbG1rsG5YqQ4mLeiBnie7nJIaAqDCRyDX95fherknif1iyp/xM9DHfnxtlYlBgMbQ40AedNXmqytDGLthgb+GzdifXU9NjTxX11NrAyXY7W3HCvL/RguLsdA7gcKo0cjosEV8DZo8kid32xvJ06ePY/pWBNHtS3ZyZbyp4tcyxyXV8qE0p0Uz0E80ooo+OSP26SMEyXAraXjBhQ36oiAvfPN7vALd4egCzfLmuj0hZ7KQl9pUdFLUN9K+PiTWE5fZM6yQTqTp0V+2bNIxen+fZWxlf5prGvCb/TPYqM/kzqLzd5p3FgWluaxsTSJjcUTY3VBiONYiyNN/o+tH0rfvziMAThP9M6PYlnq0tlxLJ7yrWwWnSYxVZ84VccG6FvnZdLv90RRL9Q/1r5S4JUA+sM5ULxmUqeYUeZVTCgqgLyay8DmKnD5pKq0edYrLcSf+/r6B1/roBxS7r09da6cEFzXz9U+amAuJ0pTynKWASegQAmtyDqOShkvUB0H3sov9+w8IXNcfqSXE91ShuAlkPVyAmRkxmSfMq5B+pZD3IqQCNi/7hMZJm2TFwpVJmh/cpGc8lFks3nanamsspsm+1QESyR/8SQ+DpQSKR1lCotKWZUkotomaYD7V7lut9nLJ3wo864flFfaMfoh8fZXCAZqD26prLMAwKcJ1+OivxJn/b7mRirnLIAJbjckr+tFbxjLA7VRg4G8q2UcLHnXT4IFN/FWHQqe/NOGqOA7qiVZPbBX+NnGK74qDzVfQKWqreZZr+s9fkgQzApILutTre6hrPfZBnTVTLP0Suokq/RHuinCmQZuRHSPP8H+iRu8SHPSVWa1LCY3odxX+TNXQYbZyFCQlGp1U8QRWbjUFrrst3B2PlffLyHSr2Od/lM+V4CSttRft2vOH4E6jl/Uqk8WqXcZ9q+Yp66+Uua2W+0MQ9zczs876rPEfKS26jj4xB/fs3fboPHqAm2IKjttAjgVH0ki0H/qgieX1PpqnXcEqy9m0ZFFA8zmGs/PxIBdQPWTqSkjeYPcjM7OVY+yz6iy13hnHygL6U/LBI+Q5c2g7jtNaeTJC+VB6YFkk1fyxH3GwWpNa6OYlfqQfaEgmRxb2tnilsvuyQelp5/4IxH2DiPj5bg5f2Wo8UHG6UWYrMihGaBWHlfcfiFqPCShZGr8FNZOGkN/kMMpWvyqY/GYBdgv5vzhAFf4IzWzDQH5QJK2s7SvSvtsg6l/NDy0d7THuO+wElHkCYTPogLvzJItKUWeOl/TiZBxcZ7UNkvpXyfu0sotdrlIwzyUhSa4wOQCOSQDZS8X3QWV0an66Bl1gDQrcZGTS9TWc7U5iouBnnEZZZMOEXmQ3mVAktMMiMSO4M0z+WYaJn56KsFc0zVd0zVd0zVd0zVd0zVd0zVd0zVd059m+tILAGxjYfV4dXUjVtfW/NQf9FeGsdBjRZzVtXlMZ5OYTDggYexTEuuJidPJLHhaz+oh79LyHhFbDM9m4wYX8ylbDfx0P3cC8KRBfL0F/iw4id+n8c+l+pvY7VYN3PB0gpUY4HdoWOnxKk+JhIh1k1wNytWWsqziVaA0k4ofIbf4shqWq45lDc4ricm7+EcF1d48k6/vO5RPvrg+j3J1p662ka6WS/y97corouWUUKUDT2iKl1zlLGE7HuVqKWOAGztT9lsewUlR4sAKOQzbdEq26Ydw0Ffu3MjQDlDtxCKZMC5mLVWB2zsi266U+dZo6EUmTXCXbZD5pc5FHdeFdxW7S+QOTwmXeQq9pHQgv+XQ7goLy1mZQBeLLgLNyqb+AUQ8SC/Sn9zniWJuq2ztatlLsgR2+zIqIhTu+K88EjaQbWMPbN7cFVTKfE/qmBf5MkbYpB36Knva40LEn9KK8Im73WfBKvYy8cqy7pVYpCuUaZHlsGmSxLiu8OqPQKz1rQgZcMDTYQ6yW+0vxPpgKdaHvVgdLBtrK8uxIrO+7Jf9RDfjmSwK38pbF9vw5vM83M/veZWtXoD2p13dp7qz4ntumXvLA2M4GCrMVbWRa7G2thkbmzfj5s07cfP2q7F1825sbd00btwAW7Gxvh6DYZ68TVpwISHwHWFhViPu9HaCkzwJ4iU1qU1H6nDd6VPfm+WU/RXJuLKyFqsC7ffqyoruB8ZwOIh+v6/0WvYTQX8lQH7ZRcEhkT6hv+QPT2fY/sluL9pily/MK3zPGnzKiWnGSTcV/DISxV3ySIu0M4hLwSXCUyHs2PLPd757S+wCYAcAaj4BxCuwLOaNkmmc5bGGjR2WrQfc+fv9Qk/oF6hYJV+rshcWF/mCAs8w8sx63mCPi5nUiYrrOBbOT2LhbBSLfmJ2IBwZ5/NjP0mbSR3Px3GivvFI5fB4Kqj8gZEwVrs/OVWZ5GmZ+r2L2Zn6yuwXsm/IpxMT1bOxcBJnMbngaUXpM2qfKeRTt7lVXgFwv6s64Kf8QH2v+z0lDU/w/MRc9/UVvfrULl9PoG5Q1+XQkGNQCnS9haoeZ65LQPegdaVE7ZDzCbVC97jIElndSq3eO5S80+ISj5egIeV7LaYGwspF66aGeZkcdcuqSwETN8oPxamWZ+/cq+V1kfLJk3rFQu1AdUP4vqylz5C97cK7WJYWesbi0lAGGoMtC94RILCjQELXnRzkpXcBKkzqEvsc/FqHX/Fgd1M9nIzzTnR/pjGYyuwZ8FhNkfC2DfEs6eC46nI7KKR5l/I+40BaAeiqu8+j9Jd+Mw2SqnqFLJb+ihy4p29we+j+pcKWVlszG4pFIi1tZGr6JdT0mHgZVWNUO4N/8V+pmP+x0RVe7kuatEi9r6rqQoZMqSqjNY1c6VNZXniZFSaljns8qvYE+IwclZ38qg1ucELZoPyrbFA+CswIO3jAX+nCk/Za0fI1MsJNpxZUlMHKQG2sd7cuKHwuds7pogxyPgE7Euo2bu9aYIeUyrO/WETZVrnPVxPYj1D2AokXO3KW6Cs05qO85OCDEMQDdwggnaRAHFNKlpRpVOxQgWRiJ3KtI7VdzVcCpIqnIbbn1C3Xr2Rh6gbgm65lSzXcJny5c+oSL6Jyic+LlK47fov81cQ8iv5llC6vAP8G2jSzIk64z/EumYqJLj8FJ5QaUvq5hKLYRbnlv7kwK2EmtbxcJ1yWCTfTn77O4zrvWMn72mYy13JeiZdLWGGK6j4Sv55/yU1xnwFXdKl7nzJVyawRnEd2lmWsjcOfLHVapS8mutmVoSb/65sx1ACXiT9Y6i95mwvbICaaxPMOLe/Msm32dKYEKtsEF84ZkBKcKjgJq8aCBYDTmYYoMz4JCE7cKfEuUb4fQ+KyAEBGMeAk0Rmko0/kYQ05COKdSLZIVjAgYiHAjZUzvxYCkAUwCwMVvDQHUr3VSO4asH2nZCJlNAsEtVZmcl/ysCFcwq+lbFhrQ+vM/hyqvKr7DBb5Ul4vnmiS4sNElCaWo/Kz6tDLTcJXJ2DikvFpZcTeJpa7NU+6ep+F1MC9rUvFvnS1PvOu6khB4lOMimjd9EFS8IXkAPRXkPlaLVDSrKWW/1VKozZUZGFgBi/KkQqO9CWthct8suFmctNexanqBu4y/urq5JDD3ujHGpe2F4/qKZ3mH+E290kZzzRs8isFMGo6NO4Meyyq0CGCfFlDkNU15RIne88/GUthKJngv6Var1o5bGgeNdEYVNIOpBFpncAWJ6h2X8pa6isqMZDWpL+/HJua8G8MWQBYihurPYP7lT4n3YcG2kzMCKx4vURpSNvght8dgzoEFh7R0+A3bQgOqzzIytbZgbEy1GR6qAn2YBCrqyuxtrYWa+sbsbK2GYOV9ehr8p1goi1owr3c45Athe+ESkksDWEUM4cmQ9cPX9gnPE6xlpvUW8Ut6enBTFowEGVbPF8eGAxWYijV8iAL4BDAMmlm8cuTf4A/pbUhvRewxJKJH2cjWE7uuYrcDRRu6q1JFLJYKVqKDPTn9GhN8r54TSSPLDd1MoXcZeLfyzgsLWvipCoM5MQwaxEcsg1Cl4aVv0schd+vUmDLQgYWDBQUX9pdJswqF5QJOPl1Fk3gFCzeFA6DL8q33GnAqQZbeTVVPzhVKs4FDsuapZnAuQq8VsFgeqzB9Ml0LmjiP5k2GKlPnTBJKxP1/LoL5TUn9BX1k7Xkjc+2UF/hd3IFzg8AXogD8DAv5ZHLuEA/YxCzAiVM1mslg81p1xLe0FkKIq96ODVLOqcmy6zzsTGH4PkiGrrk9gohA25x3vFiT8XMSntr5F9LBOFmQWhasRfk7HizXVraTHpUQ3+KgTXIVno5z53TbYI66TLrsssCQI6NPFkVv0tAqqJ3G9noVRsB7+kvce7IiiYxA/HW5B8/LsQpC+GTn5QZTm8/0/hsPjmI8Wg3Roc7MdrfTxwcxsnxocz3YzLej+n4KKaccu1xloqw4HRSOc+2moskSJlSrqyPoDVXhbA4TgWrl/JZVM1a85ZnRZd83zEi3e1feuwsgyq+5VT4fo3IfC7LxcILfOxHKoBkm/bE4xLy1YHPhf0VtejNz/bdsDvCF3qZ2WXK+NU0usoH45p8uPHWZtXnNO+mbeuu8rgUdldrPY6Lf/NR26CxucfejM01uZ5P8zOgspAbhelGQoXQaoIvmFhvnrSqajlYrArlU+fK1ycJkvbzTHraX9pTGZYFgPZ1MZVptbHeRq82j3lD07YxbseOLdosArDQJRktp+Rv5KII9NS3DdT/CUs8+HGRRf6E2z7u9U8bh7+appfTVfeouJae9jkn/DIhSAN9mVt4HFTM7ZG8oJwUcHXz5sdQDT8T8DJVuV6UuSLNUJANzeWw0XfvcU+apF/Hi36EOJFeZprOUp9paLcFfrjhuBf/3KeXnI8VEEqG1Am/SVAHIAfJK4l003/jPDlQbikb+UUV9ZGeR2pOOeMMKPpW9ZVCPVSXcZ/l7oRTz74541wKDpimzCnOLXXTqBJmLzOv5JzOIEraX6If5/2PSNkyfwni8ynDwXoMh+saPHKoDAMtjazFgRW12ZwnZgxgqGhKQCUsEVE3Z3Cidx7CRKFWIvo9C1VM3nXU5B+c8VmhCQsBefBQbWBygMNgE1XQYCoH6WRArkJ6sHNp8k/mkclZhFwAmjRVQauXMjYLaymYNuOfPEi9bMI7AWxbqdVl1uki00CHPj/PPsemyWjxU+mlIaoNGS2Fv5Tg+APFD/mQ3YWmxMP6lllz+RYLxQNerizFDWEJNKoZyzR3dDAvV7V1RbVlge+v3BYz+yhq6gsKwdeqFMvoG9kL9fbzCC4NxNNhmhxSy6+hywbc2cRxr+6rG9Kz8qThxyz1Voo7p4uNWdySgp9y5Up3ThAYXGjspIkUXV76q5e8OvAa4ypLypNh1ovACMO8r4RnWYt9Bfcl260H1Q8hQhl8KQMMmspoqPGGI/71c9bozudqAI+aLGiH0kf1nXeph5iUmXSb5a6iyIKfUp7TXfWb/iHcMRkdqvNeUac91IRvsHyhiWwU5D2fs+OpF35fJumLhAuaxsuDvUYy0o7648Tn6RxP5PLpM4MHnp4PB31N/FdiwOGommgvaYKd36NmgCF3VVVC1HjDPnOEmwwtUy4tLUNayULmJQ/tpJLsm3wvgyUcKCXhoLTgqSNtscJXm84EhIkI4GkkT/35KoGiIXAAHua04JTZBOaMm3nqrdvMPzSWI8OrhLjtgEk3rZXjjD2GDMI8aC/mmQ7VecanO0CgzNGf5KS/LlqUib8nKLix0yQLUnnTlDIhyvJVB8nVEb1WZohDVslRX6P2lk84Ho9GcXB8ZByfnMgsJ+Qw4M3FBdrlGQvgJwY74uYegKqtZpBAnyi3bgMURM0iylOz2019Z+5EYTKvwUmFBiljTh4es8tOfJmYMZhhYudBDQMRZNDQWlgSr+XZUtxZXY8bA5UB4umSQLmlb52p31a9kPmC7vPNTMmjf0DdcsNE4lTIDY4YkPtpmsAngmeSjfYI/+SR++vOoMhDWd0yAJsrzJlkMzv4dXDprmpEriPl6hI+0pfI4ip2Bb7EhItWhJjn1RL8svzae/7Dp2gd/Q5sU3hawA68u8X+7bAQ9602rRWeCmdtZ12vq97mQpkAuEbgvsqIf7nz5+yEJU36OehvUSon9hOA65tiW4KTH+UVg1kmQCqb53y2cbQXk4PncbzzPA63nxlHz7nfjpP95zE+fB7T472YnXBmU5ZdgBy0D7nbhrpWxnTIKrWLGj8ljpBk0V5GV8yJZyV4p0o6WNtQ5oRkE+PMX7m7IocXTjr65NPR+5K/cmVfjX2Jm0E7DWTegVy2kL0cqpyQZ4kMK0EIiaSuna0/h1yGm4RLtb2vRL+EOdU53Ve18W/7ygt0qZXBNlXU4qz68C18aT9pf5hAzdS+afztT4nSBslOgdhxjhWyNc+WNdsIx1lpqkLMXboTyGmKDO2LGMWC+C2KH67yLJaED4hVvtAf5QMVeNecyCsrLbwQh/aG8TPINLAcDk99nPoO734TeiwgywxepAloSPxqGnbhhVOhMSv3tM25WyrzI+EkhFWWW9KTGwdGmenCMaxBm/fL6JI5+oIqT+olzwvAnLJTcsjJ3vrLNLqaCIXMVyruAf2Q+znN/aRnEdK+aIvhxyV33fBrvpBeduOiU9yiEoZ5pNKQ50QKjwV2q8zz5Fn/lljyAvTwqPmTu89z3phfd0Kvfta7PtVvqywD+lvvLEc2tyyEh3yUe9pS2bMLvfAgj6EM8fOpK5f15eInA5sTgybe5f5PirJkfQli4JhbXbOCqO4Z5xclEby6xkAnJ6cUAlk2DaUrq/ViVhMS9xogzcYaLIHJKOasTgveUsRCAhP7kllkEvCKIwsN6KV629pp6ut2tnOeqFAYleFsV+UTJF5JVEGh8FTkARLZaLUrh6UwXgKdKIWWAsy9vJMwmVsJiPiZUlNMX6B0nnzS1WWXlIUsKFlRsmIpbZUWteGlQFd/LjCWO2HzK2wtkdzhFtbu3EpDY4fZWkuX8UXlPgtogYwyLPEwZCx0ybe4MeFHQDWgVp8VAtW3HcL/ZcaWp+F7hSwTGip8IqmGRSwU1+YeRarDT1R3GbRCU/nN8KrauDClUTUhDWtjg0Wa1/A8GCquGPhTrSuSsE3CZU6KuaNFvIwsjymTSkbey6U5XdK8SLhsXaeO8Ih/DnxS302PRrIrLHNg1ZG1FIYrzgpleAC3Bnf4cVuSvKo57pyWxPlqAesQ7hmQuj3yRD8HGR5owEvm3fDqfyMN/EWY5sBa7ZQGtWwHZDLPJDmhtkv21Web/mpH3NMpbFnjhk/tDVcHsbq+GoNVvgxQnkoX1EGzUepfDvqLHEISaV/SRMgDqkTU+6b9KvVUv3QtQjabFbgMUdY6l3miNia6yAoG+BlXFgP6Aq8O9KyyGEB6lzTHjEUMpRV+nSaFkm+tb0mWqnWSdpaLfoI8LGlSUCnLNx7lQ2nlgbnziAl/IvOIdKUcEH76bciBu0tyu5kTZtSsP1BND6QmLGTjYnAxVd9yeHIU24d78fxg39g9OoyjEV+KYNv0qWV67Z334xd/5S/Hr/7arxm/8PqdODs6jmNN2sdTBguU0SKj+NddZkyIJ5MzTaY1OZ7yNIJ+Ldt7PiEFXn3t1fjbv/XL8b/97V+Kv/erX413NhfdD3jwLXugTsKfvuC0/gWZz05uxv/6t387/rOfGdidX60TONTova+8G7/11fXoL8iM9NCgjfalqT8lwbJf5FWGelyezBfW4qu/8KvG3/tP/nr8p3/5/Xhjk0O9F2Nt9Wb8xtffjV/cGDbpThIvLw3jZ998K/7WX3g/fvvnXoutVSasL1KmenvxM5VseSmRXVJS6opqltToS35X4q6yRa3W1X3eXuGnv9RbQqOS9WZIeUKtblMulzMV1KwjSeh8ySD95H2Xh1W1hd51UeZOfOZuQW2KCr/M8aGQlIfZZGaoLusaa3nL/+wkTk8ONcnfjr2nD+PZ/U/jyWcfJz79NHbu3Yv9R/fj6NnDONl7FjO+1nRyojLDgpHKAWxL3c92Mutd/VpHHU9Qf5EHcv0tiYqR5Sx2JtulfVLaVXfU6a77wtX+Ku86JqPB9wKA24KSxqBevodfyxP1avvj/lpmOekv8TK/es+UlPsEQpqfVcE80qyGk4T+qhl09f5Fcho6qbppZW7+r0Sf4HatadvSfZbUl1H1W+Nc+QnStxxEVQbxdltT2w21f7QTNnOfijt4OZUM9HClZfcis8pMXx2KF5IWVI4E+kNc1Lriz28qHWt5Q230MocpCwl5+GsuavsVGZuleS0LhG5J2O/P0kHJO+w4ILPuhGOOgz/L0R1LEqWSnrXcVdiymHtBFvAA0nrUXASoT/xBdsuUXUZx6FPCTC3JhXy6CusESie8LqV5oWrtDk9yAYfPQnMCfY5VC3BqLzVOqcfCY+FCTfAmaShnxJO+pfRZxLsZmxR38HTZVD/SXQDIBRC5axiX+44+7fWzUi6Pf2iTEtiQU5fLMH4II8GDY+8UQWUOJT1zzRn9s9q5MV+kECbqg+fklfKeWBCw7hRP8cEf/S67BsZ8FpBFg4wz7mh7a+jG1XugP9Rq4HwucByF/yWIWnFN13RN13RN13RN13RN13RN13RN13RNf8rpJ1gAYP1D10W+E81Td+D3/Wc8tWcXQFkFvPB6ltV8YpBPFVi5Zo2D1Zzcwn/mpxysnoDJNPnN2TZZnvSDPCuAXQEJ7xLg3TTvFjiJ04LugYLe6jYfx8Up71fybhLbNPMphuWzmqtUIZlZSfJKFktzXpFidQpVsHlV8QtymYb4XKZcffITnmJymS6bXlrdSpMCrwVJFNKJFSbSZuInQ3WVzQdW2B0rmdWXyDI3d0jkUBt4SQo5sS3UelYynOUTIfjgo+uQ1dCWdaPPKOTVGqbiUM0DOXLV1avmlgYl0yyBgbiUdGlYQJduKmV4aYVshJGXi/el+xb13nJcCl/m+lV+1cwhZCRbNJQGflotyqf99YK/bJUfzhLzq9WuZZThWNua6s9BlrSolOWlmFVzggYYcZV8SpY1QlleSzCi4rfIlE8+cuXZ4MIOJ/xbwFyh5K/mYz4twcqpZLsm77CwJYQJbit8B0ebV7tKcKAMtibpBiRv/Sofb3UXpXBG2qWM+dlL9HaV7oqcULpZzKcHfpoFT8wT+rc73NfV5HZVuUD5T/r1OQdgfc3f3OeQP76/nwd8pSzJtPAtAaRxhtEQ5li4DEnvS0TbpHDdFtEGuGBlPCxfbbuKqW2o88QVmdX2eqtmaccwTpDWbP3OnQ/LfrLHIYqco5AY9POTYfWpn5+++2mYguCyzNbpIuRSDiDCaO9kLyrhE/X6KkKmU8urElrnkcLOA/6QscC7NdINyWXmrVfXPZBPPTL+5F2b/214Dr949vq/2uCx+pr9o4N4trMTT7YTz/f24oBvVatNht9yfxBf+bmfi9dfux3TxYHxG3/778R7t9ZiNl+Om7dfiTu3t5yGg+FK3L5925+CBLdvqLxsrHt33VThe/eI+iv3g+pnwbtfeTt+65e+6r7u+f6x+oPTuLN1M76u8N640TfYUbO0Mow3Xr0V7726HqtKl9fvvio3N3S/FTdX+gZliDQbnCn+6ho3N2/Ge2+/Fq/fuWFzsCqzN994M9567/145427sTGkTsm9fq+881787//rv2Os9hZi48a78Suv3YlVlYU33383/v5v/dn4L37xpvMWLPb78Wf+3Nfjr/+czE4nsbW1GV+7s6w8KXmsOAOnfzfjRC4z+jUo5Fs5LU1dseo4MJ/klabSO6w0g+DtS0aVT5qXJlVmzflU+MdC6LprqLoRudVKbYaHvoZNPMsTZhqaLHNpVTWpL7cq0DVNXLRtnv7R+1N1Mice/uSuJFepVZksmPFkjh2aGrOp7PCe/6HK8c7jJ/H0/qdx/6MfGQ8+/FE8/fSz2H34IPYfP4jj7Scx3n0e06N9jbdODI8LkEhyg2wH6tPWTjwKuR26hGJR6QWDNn41DKdTiT9kH5d4ygRVxsiQ/mp7n+mkv0awhp/8kK5ple66qOFn3BLNk/2roPxaTX8v8qgo9g63xcvoZebE8iUpVtRCcpBPVUs/QPq8hPCV4dcbTItZc10h2cENnnXrtfsjwuiE5yBt1mFuMdjtdRE99dcryxFrg4VY5fO5nIsjLC731Vf2Qo1pLA6G0VtZi96a2kWhr/60OXts0ItF+iFhuV/e3Vfb6R0xBXz21a8qNzvEeO0ODKTnvAw+dZlmHOC7MlyNlZ7489lYxgtVZiH7j4xbfWLdgj6l1rccE+Q75rwSkU+b/cRZdcdgrFDdww8e5lmSqCQXCiZcxaYhuzUu2/m+oCtjjlOYS7BjTDLwqpmQclBe0husurnOLrXkoTgVyIeQF54Yh5g/OwC6oK2w+3qluzxkr+gdKAEl7I606EBMHEa6LWGq3HnOBvz0n10AtH2UL7Fyuc6Y8F/Y295+JVt+ZpId5mz/P4nxaBTHo2PjZKK2knDlo+aRgdzIL3DGHa/ijYWp2tdTZLQP2mGFVyGTRi1wC+CKV8javHd6czmeNvoTI/qTL0Vk5lgT89F0FEcnh3Ew2jeOjg/i5IRtkEzST5UfktgRR6XgszWiwJWCCkHC5zYUf6+YBQXAlkXB72aUST8T+bn08xnvVI4azHmP7RJGcUoHxUIAkL4uCnDSrTSSiZOZedexbmWskKwuELUxk6rM9GsDgLioMHCICffonTOAnG2oU9DIXP+KWmGr1CSLzORauFMPA+4EhUV6ueLOcvt/t/JIXLkrzNNH/lc76oQp7aq8VCg3BDRMQpoSNeUZFRf+WZ/0qwMMyKEl2cAO9GtlN7CRTKgpW5GRjtLFTp2hJ2VUhOxA3YnarrhvQ/oC6rq94j4D7wDKPEqdSB1UbSxecFcGNDDKfCppTgTTRV7E14mtxkd+mETaY3q2GybkxJftaOpdzLu6aSfZIvOyUm6Sr6H75OjUllGa1XwCxaiQXPse16j8JblBsh2uUg7SwIOUss3OgxVbpYxQCRlvVXyh04zIArv8k11BYyCqcqdfQs+wax7YpfTJR//JoLhHk/dVQzlDBg9AJUrlheze2hlKd78tSD4kyxZFDjn2e4VlS2sbd+wVX/K+1Dt34k1Hlx0pkFUs9Ycx3Nj0d/b9/n+Pb9DT3F8Ol8hZRYO8JS6+by0zigbubCIryeP6Sdmwgf7SsrYNuRhlS1mnnnat+c4tbTBtHvGqF3WBeskZARymxwRbk362aQ76y8ZQA60BAy6gwRVoJjP+lbh0ZBXry5RiFaXc4IW8c6LLBGMzSWSe1gkH8jHxR0++SWrne+IqkUyOr0HcSQfi60AK7ytAJMtO+3umAcIkjg6PYm/vIHZ29409TcJH47H7MSYB5PWGJvHzyVF88OkT4+Tdr8ev3rwdv/nrfyv+ym/8evzSX/rN+OU/91a89zM/G/+r//J/E//J3/gF42tfeT3+6t/6W/GXfuGdmLzyZvz1//S34pc3++oTWcTmYNxJrGjivtZfiHsPH8f37j2LtVt347/67Xfjt37lz8Z/+3d+xfjV9zfjN371Z+Lv/9Wvxi999XbcXVN5jUH8/Hu/EH//N38x/t5vftV4fWsQ7//Me/HrGmDfWX8//su/9UvxN37tL8Tf/Y//evzqn71j/OJf+5vxf/g//u/iv/i7vxL/zX/738Tf/MvvK7XyG80rN27E1372XePtm4vxrR99Et95No7e6nr8hbc3NDg/j7feezPeU0KC9eFm/JWv34rz6X58cH8nvvHxs3i8P3cdc/76v/69jDIvAHlD3lFyu8AN/5UyD6Vxua6sU1dYNV05NaSSvVQUe/SNbL5pFM9xgPXlvrVNavyDUl8oM277C7CrTmyWjq36wv4K/GcBaQtqnee/jnTy6zRsdeWBzWSiQe7xcRwejOJQ5fdgZz92nz41tp8+ir3t7Tja3Y3R3k6M97fj5OB5nBztxGR8ZHDuBIs2los21+1uaXt1ZQLoJ5ky7dp6BlnmSsW866amhSfJRS/TF/xVltUvt+k+5clJed6nmmFf4mcDuHB/GRmnTtwqT7XlLrRdM7sRathXeF2G7An0JXZdsptCl9103DkNkl9rJ9hJpkmXunwSrRk3jd6OE81rZ1DRkt7uY9TuGZ5QqQbWPPGf/ovB1TrKmLu3dKGJ/0XcGC7GjbVBbKytGOtrw1gTNjbW4sbWjbh151bceeVOvPLaK3FXuPPqbePWnZtx4+ZmbAobN9ZibWM1hissIvSir34KsPg+GAykDmTXj+Gq+uZVvn5TkV8yW19biy312TfW12NtZSUGLBIQb8oV/YQbCW5LWbsExd9xLyBdGB/Q1zCX4bWr0uc0DwqKey54JIlXSZ9LcANG3dbPbrtht9Bfg9a8lQsZfaCxxvynzCUYuxSZuhNcZ7LiXssx5DlIl1fVN7K0YfAqQD1YlnTI9JD/BtV/8UsArks5FyB8m5tXgfkk3yxndcIPNOd0yaLtwzzbwIaX/n3vO0G801R+JUfmE6+iT2N8onbx6NA4Hmn+yJjO8pCsKbfTqcRvPpupPZ3GicYGHM7rc34cJ/h3oF8NH0I03+vP49MiaxJ+9I83/ho+fzKk1uzL0akm7vujg9g+2Ilne8/juToHsHuwGwdHB34XksTg/UWfrNgU/Jnhd/V5so86591+CmT4PYuKGSq7AiigLALIPV8JmM+Y9LMAcGz4dFqfUHsUs4nMhPmEBYCRJv4JLwZ4QUCDJy8AaLChQrSkLOVdYVYhjczitmAok1VKBU4fLeYy5pCROiDETRZECjGpw19FSyrWLoiZtSWTndmV4IVSKkJlgbEN0jk8SjPvwpIHKgJNJuWutE+X5dHP8bJNkguUfzRCOSCuFROX1R/uXFGxM8+WB8RdEwvbpZvUFRQHzdMJ3/NHHLKzzM6Zil/1INPsJ6WuD0S6JPIVg8upwn0SwdagLalvMi2ykVMc0QO7EqGp/lRQKg/fFmsi7zgz+VdjlwdUXSafkEvb5ZsO7LKiEv7TLKPVsUPGBr5N6+qko88gdCON2ns3+p4ES0YDmYX8/Fstx/AkdF2KaE6+sREfB2YHtseskcF36ClTlK2MbA03ZemQ3JWSk/dfQParP+CJu3kKmMmORq6NATJl+BVQfepd32nnBHl2FdT3y1i49FdF3GGoE1UH4ING1WapjzI069GkXwOSrTuxtnlTA481PxVmokobUgcA1Kv6BIC0wc4ktZYvW9icVADcZFnUn9zIxP5rmSNucidntRPiabAPRUPv8ssOLep8Ij+VBPe8ePrOAYE+SR9oct/vsQNA6FcwuFI8BxpcDVek5xTyUm91pdDIjgRJrS7z40VK96bioMYJ5OCaPGkP/SOvmgUfkN46GrHMpHKa58CH/MqBSc33GgZIzx0GIvLCk6fxJKajxOyEd+s1uJuqTCgPJIwXREgv2uThyka8dusdoz96Fh8dfTV+9Vd+PjaXTmL11uvxi3/xl+Pd974SX3339Xj0yafG/efjePWdr8abdzZiNlyPr3ztnXijp4ip71zSAAVwGNZrd1+Nv/0bvxj/+S9+Ne5e9DRooV8dxJ//+leNv/Leavz5d16N9+9uxMHJJLaPL2JJ+b69/TTuPTuLX3jnpvHe3Z4G1Xfi6xo0v/Grfy5+fvUsPvzwXpzfei1++S/9ReP9n/+FeP+tW/H73/hh7L728/Hrv/jLcUvl42KhF7tPHsf/9Xe+Z7z2Z/5i/Ee//nZsbp3HjTduxs9sLcf3vvkkTno347e+3jNWelvx9sp5PN/Zib3RPB5vH8STw1Olu1O5ufj9WCpu6FPQdvECyZD6RdnMq1L6uHwVKprmXkTxzCJ6pXwUFbqqt3xC8xWANDUHl7nS7l3l2ZJdtlXDmtouJmW5Fcmu2qcLvs7UMzh2lrow05hqpDHR4Wgcxyq/47HGXDONuWbsNFGZlv1EYPzlrzQx5jrZi8nxbkxPNN4S/HUnL3ZmWF3RCdkDZCH7n1ZOqEn94tXajptuXWziVajrLr23YaSdYi0v2VZke0RwyeYyz0tmvvc/hqbWbaIZm9RepNh74bOLam47uQXl/hLpPidYrf2LbopyxfyFO6KOf8tlrSmThLQp+pcR/irghVrigd5IznYOn5q/CZUD96VqT1kEkJmDLYBQmzKBgVgp6rkAoKK5tbYUr2wO4tWtFeO1m2vx+u2NeOPujXjztZvx1ut3vDPpa195K372a+/Gz339K8bPfP29+Nr778judbm7G3dv3/Auqq31ldhcGxrr0rMwsLG5qrZpI24IW1s3YuvmVty8fdOLC+Du3TtxV+rNGzdifZWv4zC2Rnj6zIRigUFexKUgxxBVBao7ZZxw6ok2c6Da52bfU8eSTp1M4kvpXi9+Jrst4Vd/HViWl12NfIz31fcBxizqB5Ej+8IqNzIRPGWTByD0r3VLnUJR8BnP5JuQef7pJwfEy6ONlNXAe3HvcOQGVHI9YHzEGMLjCJzLPeMk5CvwokKTfjkm89Y1VBYEbFbCLuElMl7tfZphmAtXmTc+5HcyjsPDI+PoSPNKtXNnasDxD2diJI+SB9nOPddlzssOAED7mfIRhoMwupSpWf+lNnleqeg6PC51dH/MRDH/UkQCnKhDODjej73Dvdg/3DcO2E42UoIJx3z3fzz2KcVsXczvgibqIoAP9VOF4Mm/0leFcjFOLwrUU2o87YJpd37yn/CJyuq8DOkn05H0CeyY8J9Ox8Ik4cWDqZ/++wAcZTCvAXAIIIsAXbS7AtqdAY6xC08LLwbQ8bkSyMyVRmguEflHhpaMNWqmvpSKz5q5xY99oKqTcKemBoIJZG5lyomaw4BcnqsE8CphFl5obYNV0WScpC9EQcCXSRbZKFBBcNsCatwVoQk32VY3LePWbera/0TTCTadZZWk4gvoBWuGPpWqHCldkbAAJYdRrXmHSvpxefVT5bFO0oieQTmwWXKwD/35axGUC9sUkgfiJuMs95Rvp22WIVvgpoZZLgeEmuKYMrTmVlTcFVzyW/z7vvy3bv0TFKKYOR/qQKaAMpdbsrknzAzVKmmUHvUzZ/NKklky7xB2NKalbCmdbIp/+0zYj+WWnZTK0To3hEUK+bMrHMm966Z5lAW9BjhJPeTBCOHToRjIoTZgiUOJcmu5TwEmDRboJHMh0+0RW2it5iKAD8WCLadvs5WwvxrD9ZuxvnUnVta3NClc8USagSNh0e4ZHhjUCWmWFcj1p14yLMmbcWwo5W/KjshtRKlHvucqesgHLcLQbVUFnWYGUnd8+CR9DX7qF144sJC0AH3ZgZ5RTkweDqM3GDrN6pNMQjf4oSUM2hBd3OOmXfWWdUHV4RxttgssDuZgZJntnGzhlCz+XrPyx0EVsrfiF1C8SB4mK+2kH1A/cZSyVFwi7m1GWiuvOCRIHT07sC5OL2LxTPILyxeUF9Kpb7Arge2r6zduxevrYXzjX/zf4//9mQamN4dxPj2ME/rMQ7bfr6ifOo4PPnhgPHzKgEMyU7Z4lU4R4IsCS8bMWJQsk/Eonj57Hk92xnFz6834+ut343RM/9Uz1mIa3/7g0/j2p6fx9XffiHe36E+n8dmjj+Obn+woTlneefrmBBNWv7oVZ8934oPvfRr3juexcftdg09E7jx9Hv/zv/84Pjg4ixsbr8bGUj8ulofeDfE//ot/afw//vWP4ta7fy7+/m//mfild1+N9+7ciDsaeN/Y2Ihf+/k3jRsXc4VKWnOwlrMoCU0HVevMtYZ8uAy7QYt6BZDbjXpjunRjqouXDb8GkrG5dC/DlJeymeW4UldvSgaJQviluFHjWitxdhmrHPTvCLXgPynDzIEzjKj3uC+o/VC5zz6Y8Hjpcsng6wA8tWdiz5MqDqMcT041YMWf6j3tHVDdX+yp3i0zvpA/pD7VuGrGw5ZjY6axFSdgt3VJbhRgq69ADlTiUOJFnC1mlbOVt4m33NT6+NK6WUmecjJiralxj5omRpdFy9v/vrcrVLc57fijmlnf3L8cpqLIwNpLuOK+htWimBf3EPcvI7sq5aVxIU3lYfPGoiROoSYcoxPuC8AtHtJfUk1vVLUjZeKVk1vldTcstLitmqKDIW03X5ZZUVnbHC7HK5v9eOvmqvHO7fX4yt2N+MorG2pHhFc24ytv3I6vvfN6/Jwm/D//ta8af+brX4+f/5n34+ssArz5Wrx5VxP5mxtxa5On+YlNdhFsrudOgls34vbtLUFq0b/yyu0Gd25uxdb6WqwNOQSQsi9pGaMxSQTqL6mDzZifNFD50631Tf9S+xqPLepiAGalQ7IHAf5K4HygRx2lD84HL7V/JB8gUs7pjp/PgeXpXs6jrCOuJ8hdgTneRF6YqbAJ+cM8I2VCBmzkw/GvwL3+ir+UwcWlyJ0LGvJfC1B17zpb7IDCSlV9p+CBpsjlSenW7CbQOCl3TmRYTkMfvpxjO8NWRZ4SliNa/RiVBzHFT+YH+cRr1qPRKHEy1lidvMe/XBrILg6SxQsAakunGhfkLgDNezm413ldZKikJKC6YlJN672Tp0HGA0oOLY/2Xv+t8U9Nmdpfgnjis7auytFXIc0HmQbESsqpJvmzU1ZBeMKvyb4GtyR+Lcw+UbunQqXKle/4DIRhLPRWhTVjsbciu74YIxYRzUwnUcGMTDJyl4C/b0xYDi+/4TjDXPAuArlj5wKyeSAvlcq5ILNFDUiMmMfyggZZUc1YJMiFgvxCgCowgxepizJbKgUmc6Fmi4tSZmLmpEDhJx5qSnTbuIGKAmWhBZmrbQUqlUee8elLTrxnQZqsuCxYdKjeECA34gMcPjAnQTcODutUkjQY4BusDseVTfGUD1th5vDz3nKLKu/kXBdPpHcANcQ2HENW9l8N3Fikmma+KYDLi+SoFb3J/grjJgCkrXG4ivRSI5ayp1maM1AlLXArHuKXcW/9W3U4KivYSyjmk3w6pMrAt+edFg5DnKWtjXJdlaUDxYLPB3HirePmcAmZGJRprdnAT5xsnW6slDDouIB90EBiKXksu+zrZXPkocHVJMt1zpU6b23EqwpUdv0wxwmyuU5faCIm1ZC/7LDE1fxSr18JB3lgQfnCrKQ1Db/MaEyZWAElhuVE5vz+r8wVj3Meo6Uv8/cAFy31VGlIeW06YdXV/DZwru46nZlwM5HXRCq/BZxmTLhC7cLS4pkGJcovRdLfvicNxDu/JkL7og5BbYzPO2FRUe0QHQwLlgu9gdFb3YwBT/43bkZ/Zd2TQtIFtyx+1m8QexcBZsjgzqKmUqsjnm4/lGCLC7RZiqzKJHZ8GmlBAYMLzJRHeQYC+Yw/BjB0pplW5kfek66kH/WNPDPULtPhA96p9AIAOyGY3OYT954m+HUC7h0CXiTJBYCllfwkLNvwu0+86u6qZucU+UroRCMlElKmvJKQln/zED9AeHw20adFOww7MlVesKfuqclPlbzRTd3phAiOfqGmne0wQ2sghX7IxuBjrjyfcd4M5UWx8m4ega8jDCRbf7GvdOHpPx/3u4iT47346Pv/3vgf/l+/E8/2vhWH44UYrN+KydFePLj3QP2Z0kdxOdOkHfDp2oeaVL925934j979WnxtRWXqfKqITSXH3GCwvb39LP7l7/5B/I/f+izWv/J2/LWfXYn+5lL0VhIxv4gHD7fj3rN5/MWfeSf+7GtKCyfS3PUpU0vpTbtE/GU2/ngvhm/d8YD6rbVhjI53jdNsBOJ8eUUKac9C10qcqa/eeOvPx1978xVj77PHcXA2iNdf2dLAfT32nu7F/ePD+L2Pj+LWW+8ab60exbd3z+L1NzWQf+NG/OLX3oivvbIm2UrGFNA+OP2p3FUVlJ1K+4Qn79hBeEslyf4TUC1bbQmDWj1h1fAsAna6NQ+0lkmmQJfbY1mgawh2DWQnK3i5nxYn2q5syRLwdnW1fbbNrt9u4yrhADuVYalnagOaCYjAuMhfJVLZ1p8XntXaFW7pt5Znds/Ql7U7kCSg4qCiqzq85HEd2NiQurassV5uoebMj/7SVCX+SO3WyJjPsx3MupW8rC/g3oN3MqzQ1Xpm8YROcUw3TplW7VI17foljcutHKhdUFm1WsKjfctwLyPDkq7+FTfVXzM56bovSErzLnXdXLKRcNyb2yU3l+89RpZDv3LWxupzqRtG1Te8arxBoWqXrtswiWea2VQXcfetydrmvtQR/9EnJbqTSuC8p6zKzG4L0R9kDaBdX1LZWo6N/mLcUrv1+kbPeHdrJb5ycy3e31qNd2+sxDvSv333Zrz12ivx5utvxFtvvmW8/fZb8e5bb8d7b70p9VW1PTfj9pYm/Zu8PrBSoHZqfd0LkTe3NOm/uRm3bqzGTZXzmxtD6dcS7AxgwYBXBdTfkX5Z13KBA+TEHrMs3y73jjPjuCt1gP7GquJ/Kj/qNwD1NFHbDiWs0qFuf1ewJY+SsoxnbZavTFsbKh1l7n4VewMPvr2CtK9zBsLMCTegvihHFKQBC+vlRnb0T4joBQ/J3YyviL/M0Ne894XsdfDYqYcyhQk/I8cxcgMuaJsUf/R8nQG/IlrMuvjC+JBPytKPNbtnxdRcFE69HE6Vt6ST5VKgNf4O35RlnbEyD4Y9xptPNKFP8Hlf5o751Ti5Kf2DmGScyXPNP3n1na8H8CrgCWfYKb+V+5LeXgwP3WzWvXRv8wTkmuiwbOs4uBy6I8KydZsGPz0R5jVd0zVd0zVd0zVd0zVd0zVd0zVd0zX9KacvvQCwubER73/lnXjv7TfjrTdei9dffdV45fbduHVzy1ttOLxjZUVYXfEhG6trG7GxsWXcuHk7tm6/Irwam8LGrVdj/dbrxkYDmd+8G2s3bsXq5o1Y3bgRK+ubMVzdiMHKmp+qddEbrsbyQOgPY7HXj4XlfgQ7CNimyLa3haU4u1gMngbVAzCaFfBz77cMnvaHsMAOAO7PcxdAeBWPk/bz0Kx0y1bLXKFlscsrqNxJ9epXd1WGhRxWVzHHXQMsq7tUO746xIqTbID0uaqr0MW3fseTFTgCangW9yx+5VIRf14Dy9Wvxg12UjBjhQmwsoXMliZlrfGz2wbEvuiLBiVtMi5exYLMv5gV++K4UIYDiITt278XqbhrrfGbRg2xWtZIdCkwUzXpOBPVmwrSPrWWjfvioZFXxDpdTcMk3CXQgxpvjHjKuszKqu7TX65wkmHJvrj2Twb5s1mFLeUuFwVZ5bRJsU0X1QcSJkSOUHVbSToEo5xKT7xY9GVhOMHTYYEnr8sL3sXDt3uJQ55BUeyXsqwk47Lyi7ZLCIyssnC5IgCFS12sZ4YAryorPTBnlRW580qehv6cznLnk61nU2/f4lAWdgRZZdu2zKYFk+kkJn6FaFy+ppGYC5ySrUZCfJUXCzOJNZdeCN7pGhvzU147OjaPU77CofaB9Ofyliihr/aIdmlpuKK0yicJPIH2rii+3sGTMyHjypPpXE0vWSNqNCabL0iuRbU7tqL+KzzxbA/IyRwmOV0iizuvsqMXXLZ4fEDqKd18rkPZ8t/jXf+lfKrvV4uczwJ6xSm/o0xeV/Rkz5cN+mp7h7GsuLJLgDzJukH+s7Ke5PxChrxNsmEnttYUw8a05ZUH/4knuwzEjDTLbyqr7LDTy7u9svxU1TssBJenNiQRZTzLaJdS9goZKCFZfSf/eAVtwqtoyi/XMBwI/pY15V+x9VNWhbX95EF88tGP4t69e8b+IYf4fSt+59/8YWwfp9dYOI3J0W588vE9qrIxnx7FN/7Nv46H+7P4yvJp3PvWd+LTo5HyjTylrbiIp48exTe/+0kcj5X/59P46MnH8f/59qMYnezE7333R8aPnl/Epvrf5YtRfON79+KHz4/iBx/L/NkkTk5245sfPTOe7Ezis48+jd/bO4wHf/jN+IZke/3tN2K2/TR+9zufGT+SfP/hh09Urldi/4c/iN//0ZM4WV6Lhf5axPrNuPPOV4yf+cpbcfL84/gffv/j+MGTp/Hf/9734//5jY/i//ZvvhP/6sGRMVMd+p1v349Hk168fXcz3ry56jxVamf6F5ia7GpMXK4pwhXYVb+mjrYhmdX0Tb3Ssd5fomJQwrWiv+zHKvJfuWHYBPu0MmFKXcQo9ZQh/GRrXG2q1k+leL4v1Xls47zg7X7Z5mplcOs2UWXQoAwwhpkJfOmInU4ZHrFhnMITxXyqiEpZ5TWe5Vhd6Wu8xlcoVuPOK+sCqnB3oLFcLzY2lzR2W5S7RY3nTqPfp01MnCu8PNcp26/mqWcppw2VJHV57xBuHBfiZffVgVqMrBzEXnaX0ThrDFGwSHKbAzxOKuCSvxdQ/RRcNan+cZxKmttFY1b1L8LuLgHHmHYII7vPNi711RnxauN2lSqrWqqgbvgVxUb6rj367n2OaFu3aVahPwNzuyBI5TVPsusOWT+lVV6QHZS/Jo9LfSsslDfnyiP6M4XotjNiZVntVf8ibg0XjLury/HaWi9eXevHK8Kd9WHc3liPLc0HbmzejK2tW8bNrdtx69atuMOXVG7z9H89NtYGsTJcjuGwZ6wOBrE6HMTacBgbKyuxuTKITZmv91W+ewux0ltK9PkKQC96asuJRO6U4cmz+g/1LT4DpvTZeQ6QyrziT99ife2DhHqgnM85m+ecA9UHBpe6Qvo4GZUoHsfQCigNmzPT6L8IT2MZqzZnTJR1Br8VppLm+hVz8VTCp1miUuZD9oF50DN5nCCP7bK4z3Ih6Yin40ocMj3YPcmBoN6F7f42ywA75EDyVLkxJ0g6C4dcFCGNnoD6caDoOX4uR+lQoDXN1tZP/3UHn1p2kd2vTygs4DLL5QAYV5PWboVTbQDvlrxLlHT3bvL84g5xov/PVwRIQ5SUjTgBysdsMonj0chnBhyfaJxAvqt+ZFqkzPYrtXp0P9Rc1a6bVjIvsma9sgtTw6dVfipi2PiP/9E/+ke++af/9J9afRl97f2vxF/7q78ZN29sxS1hy6BSbsa6JvprTPhXVtVhcBrnitSVWJXZGnaaxCe2Yp13ZDeEG4kNTfbXNrdibUNg0r/OpH8jVuRvuLauyf+6T9Memu+6OqZNma/ZbgW7lTUftsViQK8sBvBeKoNU3h+FXFmZ/Cv1aLvIQhoq3ovLBgtXWQHoKNnW7M4Tl+7YlNhy2NPgdzhQvCzfWm6BZaDPQAY/sCEjBaul96VgMpDGHLl8MniPCQKTQgdOlmdpySx2puf2l2wMGPBSFnnVgZPHocWlgeI/CE7qTu8UiaxgEBUqKWXKwz1yGy1hQ4qdQ2QLITr0hMOgm629vO+7oAmA2wmiw2YkNfpUEk+kZpKRtJM/kP+dO2szfC7M3bGgE1MO/siKLD2obguLopiSB/eXTAskuYXXD7Wh6q6Q3RQOiCGei0ucbM6BZkMMLEtmBq+acDiSJmCSkzTBHjkIIxuEdOetYcojDgUj/cw6XadOBlRmzrzwCeZ9dYAunhfeRjzoDWNR5hJN/N2EK89J46MYq2GBztki7zBbFZ5utqVCtvtcahuvq86ISzb02VFRD6SU+iLHeFKDTePqhamFYbz62vtOq6+8/7Y6YdW7ZfjQUVBGCIC6I72IjjAbez73qcnIROGcM+mkbKnkamBAPV1m8smrQuLL5Ipt1rwuxMsuxBUi3xZVb/jyx/7+duzv8fkWTe6Z7E/yvazZNN/bZjsXCwEc8DKd5RkiMxYCxpwdoon99MQTuP6AU4NDbYdKsyZgF+cTySz7s4liTydMB698Vh64XrluKgwWHGRuuZQu1G3ANnomrPNztokx+cc9ZSTTx/diQ/yH/UH0VdfId+o6NGfQoLRXcXHdUxK5/VIqaHJ3GguksSTzFmqlD4sPpBvtw2zKIEuTe9oFEa8unc8O4uz4aSycHMtvZufiheqeQP6S3nQ48LSt81ny6o525YK2VG7OAW1CbyWWVm7E4NZrsX7nTgzXV2Uvd0oniAlBtqEu+C4OF7Q9ThvORaDtI5xzf0KHOka74DMHVDFop3jlgPrDlwZYhEI2yyTe3uLvQVWWV8zqJKTqczFJZb42JkKdIKBHST0q7VC1Q2TVZaXldHwY+ztP48GD+/Hw8dPY3WM7NB7Cn47a2GTgSb83lN+LONjdjkePHvsrATg6PFZ506DgcG/fKTtg1Ks4nBwdxf0HD+Kp3BHWzv5BPPz4s/jwybP49P7H8R++/YP4ZPdYE+dst5FqdDiK+4+ex8Fo7jx7vrsTnzwZx8G2Jvbf+yy+/YP78cMnI6Wn0lRyf/Dhg/jR8+PY238W97eP4+DkJB4+P4gPH+7J7zi2n+zEx7sH8eyYVwZGcSiZPvrsfvzo4Sge7Z3F9s5+fPLgqevUZPtZfPbgeeydShK1lVMlwjOVs0+39+NEZfnT+0/iWw9G8XR/GvePpjFWPZnPT+KzZ0fxvXs78fxwGk/3DuPR/jhG4vdo5yDu7Z44TSB6EC5HlLJSbNzWpibtCjC1U/4qyWH3FipcfF2yTYvLJGsbu39IB5Rbk72mf+o5hJWhv+qsIcmL7Li0qrIxVN5zv6VJyO3Vnk9AX+2rzKvdpKaq5Oq/1EEx9SAeSVReLtQuXMxHcTrd1wRjR86O5UZtwdKFMBB/1b+LrFc8xPCZS6ofUG5flh73bPtXu7AyXIp1ybC5sazx2EKsb/Y1XtOkaFUTonVNkFblRvr+8CL6q5vRW3tFbZX8rt6MwWBNfHruI7pEPGlHMr5t/GUjPVFSDB2vjKNl1V+338fQaofyVn8lkd3vFj5NOK6/4tOpw1+WKr8uVR6Vf9WnEKifH0a6S/if+8Kni0qp78jQBJHt91WqflPp8JI/3cEp72VOm8a4pfVT3Qv8pC+ui3nepSh5n32+oDbXba/KIudtzU8ObT4+3I3JkdoxtZc06bBxFdGYiRteB3NY6rPTPlXGvrx2R5OorssHA/bV//d40KB6sax60tccYqi5wVDj/oHH+7ng3Fef6XGs6guf+55IltHRYZxorHRaxkmkn8fz8FYYKvruN91HyZr+mcW05X5ffNWGs6Ct/okzMOhnqXP1wQTtnReUVafct6js0b94PF4m6kwIz8qDBz+I8NidcY78qM9Wj460vsgj6rv5MGZSnc3XFXWvjp/XDIkD5q4v+pElNf9y4SCjKVP+UpE55LxynlHX5F1qti/yr3Rz2qlPp86QRvZaYLJc8kOcaT8M7pGPsSn945kXAeqCe+2H7V1ATspfNUAeg1vkJ14K0a++4oAwlQYeM5a+G/uc1yhPVJ6WVVA8RhRfWNc2yGnSpIVA3AtPt5+WSyaY2x3yUJYZJ05iNFL/uLcTOzu7du9+m7yTY6dj+vB/hkgc9EccVR4HKjsrayv+isTKYODXJp2q8piLE+gFqekfVZfqgqOAHYLVsGyIfWkbdUHOq3L/O//6/xsffviRzV9G//Af/kOrDrvQP/tn/yw+/fRT6//BP/gHX34B4P33vxJ/5Td+M4YaaAIqjCfl6BV5KmSP73lyOFT5picLAXx2w9BEnQn8UBP7lVWwpom0JvFM8j3R10Re6IsnlbzHCdOabPP0gXtD9naPW7tb9cCXyT/ucM+p2/hdXGIBQM0DmayCmSt3ZCYTiZxMMAAHntAUIrGyYElPhlBw5I/PG/L+K/FdZVeCFwD4bilPxWgw4IGnRNMRoVLJ6gKA5OJ7pJyFQGbSOLqgFxmy0KOWAlsmZDzxd6X200cKjXgtD5UmLELIrwtO8oDMsvBCrtpBAssr/wRJOkBUOmtliMqgk8k/ja3PbWhYq3LWBQBNsGgAeA8Z6yYNjErFlHQodshiG+QoMlUgF8gU5apxkPtWCJlLjNSKkm81yHikaU3X6qbeOX/NT2EpP1zWVHYhP5mi0Yi68qvJjHoRzCH8Od0cHnmhfFE5qY0iDWStqP5UmeKLGPneJoKRdwzcxE98hhpMUX940nqhGplSMcHRxHV2qM5tasnPNLDHzg0al/wiRqaRNSkTeBnhxIlTbjpQDNxI5mAx34V3FBFcnbRlcj7LUDcMOF99/T2nybvvvx23b6lDVjmkU2wmXuLJpB4iXbyyrvTk26knY87vyBxeWGKymG45aZ5GnvrSUxnsM/nRAPdMSUXSEXauYJ+r4T6Ine0H8dn9p3FwkCdUHx8d+3uuBoeS+mBSvlByFGNNiiYnRzFRYz8bH6j8HitNj1SvZ5rMnapuz2PQO1d+0QGdqLMfKT1OVBZ5518dsatkDqYoH3RWHBDH031/HlRp5TqtNCFr6RRzx8HYeX+uctQ8CdA9cWdBcMinipgFkAbyA7FAoJ+fopDmi4q8ipX1Pcm3JB7oXSKUPn21r6TblMNPNQDKBQBCkJ+yAHDuBYARD6BlJgsWdM7Is5SFpzlkb048XCKo7VLVjlJnVSbOhHOVUyaBy6samN18JdZu3Yq+Oj9F3eUHoj1xOuWN+aqwxGJvoDa6JwHoxGWsPJ/ONMCqCwBqa+q7/tQHyG0Q4RIPuXf6FXgwVlAp60UCQo5u25KwlanaVZW4kz+nGliOR4exu/0oHty/F48fP4sDTcJZiMP7ivqZtY11nzbtBQD5Oz4+jL0DDsg9dhtxcKRJmybN/Z5kUXlxOnA6uwaIe/t8SlflTGVp+/Akdo7G8eT5bmzvH8X+aBwz5YPbTckFzZROo/FMxSwHbiEe2wfH8Wxfk3z53RWPk+mpP/P2XJPtw5OZ2phzlX+Zq+2gLxmp3sGDtmQ2nsSRChn1dDQ6Eq+jODqhcCwpv5eVJ6pP46l4qDzynuNUectCZW/V5ZY6PJac28fT2J+qfVoceMGCM35YyGHgk6ckz2JE/6WL05J3jydxQDycGKRlyY+SJ5lrIt3T/NiyDJSMtBXJpe3RZZ7Aq5LLgG7N32W6Ut43noF+FJesCbol7X0PyS+G6FomhYpFhxyeBDUQUYxpF/q85C3aGizHzZWl2BwshuY4ngDVGkcj43JrUEGwUbrTbsw46JgFgG3Vsz05mautmgjUdyb/aptob9V2nZ5O3NZq4OI6w8CdsQaLgkNN/lcU8Nrqcqxpsr+yeh6ra3zZI2IwlL0m/sOh5GVxoq++YGUzeiuvuL4OVm7JzYbqJAuW9AcKgkjxpzjWAT9xt1r15EWNV/oQydzlO9tN/FfzRiuqvCoP+ie/Z24vmc7UB9dfG6bzL0suJ5YrqZG98K73ENoWL9pXatxYGP27Cqfe9/izXnfSk/uZNqROkSU9XSL7SW9NuJfCL1pYOQzxqIfMpbsE2hp+J0QZIkfRVr66d7+usumxKBPe6UnMx0f2yQLA9Hhfw8KyAECe6sr3s6m3yZDYeFwknftJyZQ7u6SqEvgQPMbFtB3CEt/8X9/wwbp9zRvo4xhz544w9Q0qA7Sj05ODOOSLZDvP41Dt7lRtIP0sfQL9CwvgfAHsgkm5+mImfDm500Rb/bcEUTlXP6y+iYczPnNIcZlPTrzjj/57rEk9h76duv8uYOLL0+IZh48L0ufOQqmYF7f+9K76VvdfjBuqWuRzWLx/Lr88sMAfYfJljtOzPG/IZZ5EpM6VckEed4ptkgxqPcuJbzrIcZn05A9pbz5Z78hl53RlhkJ49i9/jqvGwjyUUDtyOmOBQpP/GZP/RMaTuMkPLEo4AMl9ib9yQW64Izi5dcA4LvcCbZYCbmTn3/MElY08myjHVzl5Fn830jkmr1FgLKVICBkujpAk0zwdOQ8kO/k10bjo4GA3dnZ37efwSPnOGEyyZNtQ6qiR/xWMU5jv8tCb3e/rzEU1xmGBBX9tOudls0YPoUu+lSu9mS+nYdYXU8Mn/lgWAF5sYT6PFJmlZVUQVZJFVRa23HvbfcEiT2l4YqyI9zQQ7fU1gEc/6OfCgCou4Il1X5NWQ/oeJ0nLHCwXLCkxl4HseMo+5JUCNQSrG5sN/GqAdwMIsnMDsbqmjmrVgMeC5LlQSWGrDcMcHpyr3MbMWDDmqBqg5acIVbCV6VRAbyNWwUjQ4AmqkFQEF1Lx83+nJDizSuZgT2YZmGFnPZSFsi3wJfOlkPW+bEcBV6euyRCF34d0lcEwgHc2DNU/DIq+mlVS0LayE/i3YQD46M6VKJ0Xea/KX6PwAn2uxZcjh4twX45TSpnuEynnZd9V3zFv4uEYyoAqkPYNK6dEpgt8swLWRremHXawSXtzk752tFTgCu6Z0LjjEhu+ikGjaga4sGgOUYr/UZLSiWG5G0qZbSLzepm6zioVfpVdozGQMvkjI6uXgO2ifBN3wAp5BQ2d6ijfJK9b7ZYZ2OqXMUj5W8pAnFzEzeW1pJE6xflp2Rqvjg7ULYX2gE/SP3sJZzEgGQAD4OlEE669Z7G3C7bjcE+DgP2dBkeH24LMjp7H0dF2jI63NWl5rsFLYmH+RIPrT+Ni9mGcTz7W2PleXIwfxML0USydP4vli11jKY4k9UThsvU/40SnsqSOZkmtCzjngMCpJogsjvHd7JPDOD7YidHRviZbGjCV9oR2xAcDsZDXZDTxAaRVibs6K06E92CmpImfnsguO7/MN/7xQodWy0j+JzlH7LcYiAiDOp+Logl44No+SF8nNItXOSEEFyxkqh9Y7K/4VQeeniyyANn69OWf+XWpCIBFRXF72TGygGwfGbzwlMFPVRhYWaXMlEEHnbrdJ8zhEr+WSJ8K5Kl6t6eV4ANvge2cUz4BqEksWzlZ3LO4uCuDDPSkHwtYLHSdKr/qZyIlmu0XgkMCGbzmwIBcZBziz+GyMOQ4SA7VO16p8RMOFt6UxwxIQSzJF+tEiwyjgO4ltsb3DXBPp4Q5T9goXzV3uPJceEIXFG/0XDRv3hKaIysDWcjfJV4T4fvabJOlj9fkfxGoXwe48Y4XyZyL4QQnOUDhlUrKxYKCgyFcgzRsLxYc6ytXyUdl33oSM9Oce1z4rzhLKjc2SDe+tZ2EcMHO+y7yT4ocJ9KIuIBqDzVm5oefDmRKqPBw3ywD54EtU34PptUGeKLgXXSU6dx6mgeVapzBwFt+4JdfHlIaSXXsFQcWJMHpfF+8HqtNeagJzmPhqfTbaoMOlGzjhPqbhcVzLxCyULW2vh4bNzZiY4tPlm7EmvSJ9VhdX43BqsZjat+XByqLfcYci27jAWXSZR7ZSt1zJGvMpfi2Q8Q93aPiN92QFbZ34Uj9j6PMmywveGoul7EvzwdKXq2wDQ/0nct3xS6t06zFF1Pr50Vq+FpfzFJ5CcnmBUuVLYyrZxF6TzgK0g9/KT9IIu6lDpZ2o1J1J078SY8nUr1c5IHKqGF98ko3MKAaZ7lXq5IXbV9vqPaCnbprKl8Ci0lrN6K3cdNY3tiSqvvNrRjw5H/9Ro7rB/LDrhM1IAZBiLcX1XnqPmEXwHFMRiO112PDr/jxJTH6DE2o2fU3Hh1rDKB++fhA44FDYzQ69DfgsZ+qz56MDmJ0uBcHu8/j+ZNHBQ9j+/mT2GdMcXQQJ+Lhz2KOFab09PHgGNX8RjFBDhYcXL9z7uC+XH2EdwwI/sKM3I75qtr203j+9HE8eXDfePb0YTxXmDsa0+wf7saxZPfhdF78Ln236l9dCKc+tvVMueCMqPniLDGcR7hTvrn/1LzHT/fx53FJGX+Rp3ancJgbKWzAou+xJsjHx+MYnUxiPFYfyeffPU6RW/zoEsfUVzhw8VQ5y3ZA4aptB7R33oVsv8Vdge8pTyqDLtMlFhi2rhJ2X3jmA41c4K4ualuU6dVEMfmzcCUVWPoiIxK4fjgAwk7gnwc1lL0TypXKEIvt7GjM+lAp9fh6gdwfCTXgVoCUk0AsB/dplhd+zeGnIurRNV3TNV3TNV3TNV3TNV3TNV3TNV3TNf0ppy+9AMBKXx5GAc7C21L8BIZVH55G5BYztgD5aadVthKfGz4AZPk8Fpblxgg2FfipBiv+CYXD6hBS2W4h38dZzCff9fvUPd6Z7fel5vv+vLvNN4uX+j25XzLweyZe8/PzmAnzc+kveMp/ETOB3YwVvj8t5qdnPshhMpvHyXRm8N3cyfw0phx6wRMeVsxYiZHILMLkygwaRRryKs4L2kK5ouQVJt3lKg8MWKXK+7pC5dU9rLx6Shok6iKRrL1CBLdKlScCVV5pagt+Ds/bXxxG5mGu5mKPHHKE0ATy40huMo4vcYu5+eRt0kvcVULsom2pdY9dRXX8Qhyv0Iuhdd12hLOx/syPW1bd0l19wk/a+B15p1nNv3x+5ZVJr04v+SlaXX2HB24pG2mHeaYxPLmgDEvm8sNug/IcDWeNO0sLX125Ap52l+jKrSmjkW4tNL+SbuXeK/XizXZBXv3wt97ZAaA6Nej1Y6j6Nhz0Y0VYHfZjbW0QqyscKIXb0ozAzoCp6KosNuepI1u4qNel/KlOsU09oTYCefSHvIVT4ZnAnubCOwhmxzE5OTDGo92YTY6C76uDM9lZPzuSu8M4m4/i4uxY/veiFztGf+Fp9C8+iuXT78XC7HtxMf1AjcK31Ch8NxZPP42l8+fG8sWx5J5L8mzjvM2RZkbtF1twQZzPvRVwOjqI08lI6r53AUzHvHIwalbQeZJc30krUbLS3Aj5OgZPDLLNlcbp4y2VuMmENuwDlfoLX8omhpXsTulK8bKX2r7QjvMEIZH6UPuWTxf8nr3Lt/KXyAoLi+z2GoYPXx2u+gmwEiHTg3ShfLqMSk/QhO8ES3uTBW61ULVKwrTIR79Tnv7zJIVtmH6agqCmDKmGW6ne1x05V+0hbqu9+TidSr1Q+nD4H0+PpjylId9OM11JQ5BUNKSp0u+Up7vs2pB8wLkDfx6xZ6cmt8rF8wWlMzsAeG2I9C6ciox0JYmSv9XM+mqiDFWZQHV7RZqxM0AZjZpPVzo7arrAP239JVw2o5xR3rzLRRWO982V1YLSTJqLDvyagmRPeSVLp3yB5C0nClk54QvKe0H2hu+zfbOHKpfLNWqiuk1XtU4Ug5cRdrYv7hpwTxjlvhhdrWNpkZY1713nGo8FmAnul4Xsn1OtacGhp/7U1HgscB4J55LUJ4VlN4AKhPsYhw0g0pgtyryqxnk1Q9kviSe7qA7Fd0/qntrTg+D7/RdnM4MyQPHz5z01TuLMpMHKRgxXbkR/KKxsNejJbLG/rmBW5WHV6iKfbGZ7ieA4WzbKluLTyFjyUX+lCIuciunH7orbzOTivnH8Al2qs/JmPkYaYUOflU8Gs8T8JFT5fSEhZxEh1XJzhaqsrcxX8cV0yS/qj/HzMvsuj7oN/wVn3GNslfir7BfyU047IC3TIbw6oxERGVHyUmUAZONV6mnmuF3SLhFO3S28xNP+jTvR33ot+rfejMGtt6S+EcM778TKK+9ewurdd2L1zpsx3LobfXYIqL9hB7LHYgL5lufq0J/yOiqH/Kp/mKh/oI9wP6G6hL2Qn/DlSfVE43mBp7aTE4N7zgPi9cCTY57uswNgN/a2n8aTR/eNxw8/i2dPHsbu9nYc7ufTfrs72vPrBwcVB7txKDPvLDiEHwcHjyXLrDN2VLpJdnb3napfmY5Gcbi7E9tPHseDTz6Jzz79OPHZJ3H/gcJ++iS293figDMOaCsUN59JxPigwuME8abPoW6WekmW1CLucoEGM9okufGOhNIu5ZiAfE2/LiOUAXzJjw9rFsZqt0bHJ4LU0dhpyauHnHWT5zyVOmrAr9zAs7myhJlc7gQZuLw5j3VDn+JxIv148UcniGs5l5hqgyhl7nHMo9bpLJuUyUSOK1Pvvgk3uuiaLB6BM06pcOSLpPrhtiHsMnHEi1chpm7H+RzgCeM/5Y/7/ioL7uw6KX0W4qYaiGfWN9RiJv/p+yqXPx768q0mCaiK5G/oA3UqCQbFIE/FrmnTZFq5d15q8sMAAj1bHN1IaWDhQQOFQHDE3f6kvQ+LoMI7UbLyO5HUGfF+NRMVtigyQcaPstbXXBkzU6WYqOJNlCFTFfSZBlosBOQrAHUh4DwmQHbj+YXVE6mj+blwlpDfExV8wCLAnG2b8uO8MWXm+EJeZC0XVi7MxAvoD3f8yp8JMw/YKJyCt5OqQvNKAoNw0oD0IPEuSBenjTzKnHhbzQCSOloTQSEbaV2vUhkaECfCL5WD68tQE78r1KQC9naQ+nqlm0Id/5dD7VrIpsFVdy1ZnOqt0VQqlpfsKV+6Cms414qLQ28PlrNm4YSGROno9x3lP7d6JvBEGfVkH0gPH9KaOHtxTEBPx8rljLRfSg7+9W83BGvfBUmYN6r+6j1U07USdxXE6DInEfXOJvKpcIlrvmO3FH0NGAd8D9roefK/osk/2/9XV/saQMpc4FAWKPl2Q+yAn9KCAzb9NQRNIrxFmTovn3UgR5p6AUQgGfCYaaAGVfUaQCQXnf/F6VhWapc0STb4dvqFzAz0tFnTWFJbtSwevZjGcOlY2DcGi5rcx0NN8j9RD/dDzeE/0ITsG8rTH8rvY8k7MjisCLnJO8vo8XAuenqxU3BO0/DTEfNqw3xs8KUBf5VAnT2go3ZZIX5OfyjLT5308t6gF1t5XUTtbR0849oqddX1Ne+bOotq1pmuBv4pow3gRRgMSHIyDZj4zzhAroOZ2jopfCPFuFjqxQLnVXDeisCrXxzOQ1zIqebKzJMhFrqnPDd5muSYl+g37TpubdKmRR7EycSISXgOoLCHl7eDmncbZqYB9mlWeVf7StUs/acoKRN1PAdWDC7p4NmyzSJJlTcJfi1PhZq9j/MqgTW8a1gKLd2KTx6mVBYKCu8c4JS2vKv3PSVMOeoVcnip7CmMOrAxvLiYIHy3VdLzHqzfD/diAIMT3Leq/WKvMpEvzPHurCb+Au/PUn/4Uo7rK9mtNCurAal3Olo6g5Ro0gM9ETYyKk4TaZOIS/cenzgsRF52bk26Z2t8Iu/9V1UhtVLlxv2q4uKyYdkS6UdmtiMtEtbLrl64SZhp6i0U8U3Zu3FATZ8ZLqh57fLMwF+TFib/3nqsiQgLThwq5oPFaEOqHIQFx6VlQXWvtxVL/deM5f7rmqDfUTgrcq++yHGRl3P6JWWngRwq46q7nN2wuDyMJc5xGNxQHb4pfomFfqqxvBXnS1txsbwZZ8vrcb646pbTUNnz1wZUXklTyOKZKJuE3wFupUrxfboqF4Xgc6hrhx6fl3jIjHqtBsNwebJZF3b6JSh5wrqwT4InfyltGpT/Lq6a+Coy/CTUld2sPoe69oSV8ncFh17kUb3ZuGhaGfEPN8LnnjYGVIe4RaEsqVyqTWAhKL93T7tRymmTgNQvmdNGDFeMxY2bOeF/9b1Yef2rsfLaV2L4yjvRv/1G9G6+XvBm9I3XY3Djteit347llY18BYDXjxc4W2RZ4av8qd/nnCRepZmyDX0893kyHMxruN1mAZezlKQyF9AkdeoHfNKrDho+LFgTWbbiazJ+oon24f5e7O4885Z88OzJk9h59iz29jTBP9iL40Mm//txuLcTezvPff4A2Nl9FttSt7ef2y1nEk0kGxPnWv89vkfPXELhj0cncbR/qHCexZPHj+PRw4cGh8SyAPDo8aN49pywd+LoYN/nzPDKguH2Q5NOJuEsKHJugV99qOOMbEOackUWkXbqRznLwV8rQC9YJmSjosmh/bhulX4ZPgL5TX9IurIYkWC8M5NdvprkskEZUXnweCMrr/lCVZ4Kv37GeJkHvaCXhykbarN4dY4xqVox86LvZLzC4rnYZ/FrQNtUwqWdKostDcpiST2tvxZZieF4Oq7cKDRad0ttd4QF4K+AnJgKW/x5tdOLSs6DseRSGpQ+pkYbBa5QVa0RFGJqHW4NX4Q/GFT8MRM1/EsRgyROqh4IfU0ImBgkeEeYUzl5R1CZNeAwwKGfzueJ/Nxz8JPgzNQ9B/XJjKf2VGqbCX7XUG6WleGonBi9xDumUnnnkA4M8C4RbjlzwH54Mu5RCZ1eZg4ZwIoUh30ADpnyU36/798uALAYMJU6kTo5DU3yEyMg94YK0UiZPGZQzICY944oYMoQsqRks6/MKJQsOM5cwZMGOitubF8KkAleKXdtJPJdUhoLeGdB9IDDzOTFbTM8mWiqwDj6NvRlVfa1QOHWgzd4yBljS0vsiiKzDlzQpdXPZBYvI9gWrYmbBlgqTGTjkmwNLC9mxY0DAFCGXyl11e4qdd21+ib8Qk06GMWwkGz877xUHmS+QEoD5bvfQSfB5JcQCIer8kyW+Jed8s92cl8nJhVkEOc4+EAzGjKnBbs5BE7+gywbHErZgHmHCCelzbvmn7Atf8rGDyrj09bOQiast0OhMHF8lC91kcILbD0WAvJMj8FAdb18ZmdlBf2SwTuiWaBIh6ImR/HOuGfe07hqTKA499Tg95YXrBIOddjwwkAuFOAVLm7wa5oYspNCBxMX8xjKPV9S4ARhFiPEpuAi+uLRF8+BwsTdqmbqq8tnsdqbGCvLR3JzqBzbU9l/pvr2WHiuUMaZFksaLINlDZh92rbqomYcnD/gd3DVkfDuWn5FA5nJ0yxPdcJxpgbHgwA6HQb2uKTDU7wJI8sdeUKHmfDklzA08WKCJlsSQ/osl/WpPU8K7ZdLqtNHaVw7Mac57+1rop8dogYFyKz20e8by9xnnpQ2cjI7Vwd25q80jCbzGE1P1e6pgxNbcCaZVRhiQe33IruulO6kSbZHRUYTYaNQFigDlAUb2BbKOFPu5J08F28fCoUTx5OnEzxRz0lRTvwZzOTiW8YtUdO8olKmQbkplGZZL9FDXb8McGr6kC70JXTynNlA8wB3h+D4EnHil7AcMiGPAUQQCsp53VRKgeXqfFIBFC8Bbm4/aHfkTHPqBs2EF73kXJJ7T9CVRizyACbwlBd2i6BaL/4G5aiByoHCd3qKRz6Bz/Rt5JPZYpGLz+WmvfxaAMknORPInHJxpoDf/ZUhTUGxtKJAxV52CsLvtWcw9tc4LG4M9Ea6adJBSL/khzQdXh741aiTV0DucqDHgI+6Vi2qHv8J10XyxXYtX5BphFn6ST2WSSUGjnvq5SY96l/8lI7gnIG/FwSZePDUUgN2wWeD0Oe430l/hiMujhz0p4n74kCTotV3jf7qz8Ty8Osyf1MT9ltxsbhuxOJQ6d9LRJ7doQ5IKuci9dU4alLWWxM2Y2H5hhFLm7K7ITD534qzxa04X9iI01iN04tB4nxJUCkgHqS14w9qnBM2kh32mUTpxuWmwAu9VIzPoeoOyvwo6VLDk1V1U91dpi+yexkV3kXUl5G4NXH8PEDNfTUQoa9IA/StjIbNU3+VXmJkHpWwT5C2xSITv/WLWt1xNRaFbJftWNoVx4XSJOsJ7aShNpJyTViuGkUPnatNv+itGAurW7G89Ur0ebJ/560Y3Hoj+luvxvL6zVhY2TIW5WZhCG6qCMv9cFNzhfVYoq9hDlDGTJQDzgzioFY/1R9pIn1yqskvE/yZkWdsZB3jKf8JeuYErn8c/sZCHOcITWM05jOpHE48jqPj49jfP9CEez8O9g6M/YPDODg80gScc32EQ57wo9+NfU36d3eeGjs7z+LZ9lPheezu7YnXUU7IvbDXjuvZvVAn0ZPJzF8xOjriSyzHcXiQOFD4e9vbsf3seWw/VRgsAnDWkcLY390u2In9Pan7u7En7LM4cXzoSWjdKQdqfiiHVG/rTjV2SigNyiS+LgbQz+aZNKU/ysKivpnxkMqW4L4MQ/KcvoQHFSzIiKcXAugzxafuLqacuK3Wj3LnzoE+jr5O5Y3PEHO+TF9jC+aO/f5K8MU14EPmMS9nQKghU5gqheKVE3LUhMeK6qe9QMBcTXmdi61ZDtzelgUL9+uWifKOHFnmDV2kFTLWcChz9CO5SEJfgn2GyQLPhEUAlZ+xVKdjcZ9toBzimFQj6QplSCUtHa5i5/GMTYoM/i++/3jp81vfK8QnmTi9P0/159N8iTzRf9Of51u1Pk/255R/3A291QxIP+R7/vUe5NcBcJvgMx8FbFPjCwOc9M/pn7K3apSvA1Aw/DoAiwosHHAiP0/pmFCVjFMG8gRd+aHCkIcAeuXIg2dBGcmn22ZA5lOpvBYwBucLxkQFawrkflb8UYmcLSXvgDOpZFZmXTfLqkOZIphgk5LTWbiSb4LKQyXEURZQcssrZS6srpr+5WQSyKiYNYUKHfdoC1nOoukOKhm4EaALruWUG3uEW3tdprRPXeeSv8YU2YqaK2w1DsVd47alttJAbRhXqXHHT04MubXPel+QbDI8u+/wVBLoPi/rxNOVHosywbhKdovzGp5UX3Zf8sxh0HAykdakedDXRLWnMrpM0+cr449bONZyBUfrGkp34mf1c6h6kIrvNh1TVcm6dBVXutKrw0B+wTt2pC5rgp+ns6Pm6wE9TusvE24nTRPXQkrwS5fTI+1RmOTDc9ArCwC6B+7gnSZwQyJa9SKdw6EaYAlPDW2lDjSg5bBCXlmApw8hLUDmvjoXvrSwIrsVuVnxPV9fAHPZn0keVXgNdc95ynqxIf6vKkqvK7C7BRocazB9ps6OE7b9bfiTuSfKvB4EThFTvJXZ6lNYKMgncrVDquWQiT/tFYcqUi6YULmuK6pku6H4MkH00130RNlmvm06oQQTOvKXclzSSx6yrpW0YtCvDi9XxDUwAOqweRpJxw/4pOdUjd+J1JEGSMcC6lgd6VQswRltKwuy7ALoswCbC5AWjHAyOKHkuetCtebf4hs1X+XCHbsn/5QBlwPZOE1Y6MhBid3Ci7JpvuQV8Ta3ZFcow8/wulTN66JBdZN8aG+VPgrT2x01OKqDhNrZm9pMEmiUgXgW+Z0edp888ejqoYkcNZAy7deAhPpUhRlr5jdP3tsJvcEEX1jUICt3usyUl7NYwszm8lvcAGWugmDSj/+c/DORtzup+WlboHvCt2g5cXd9K/Fjgkt56frhUs+kK+0BOwVSjwq/VFksIA0ALHPyzr3saFdVJ7Lv6QJr0sPJY4idzCRLgQqEzCSB9J6AKF6+l6zN9nShLq7USX+WJ+woUzkwtttmxaDKm27hWZF5BB94pr5rbkBKTLdbpF9JR/lKO6uUJaWfZHX4gMGikOXYhaqU0aw/NqJc8fCDLfkDTZSGrxd8RXP5r8biyruxMHhNE61ban82NInXBF/uAa/t8JUAFhCyfcoFgVwgGMpOkzNBsy/ZDYVV+V9XuCwmbKT5Iq8BDBSXZWXboqKeZbvWPRNyNkRZlx0/u013jh1RMi7XwUuEP/npQn+26vr7XP9fkuTbbJO/DDKIpK4eeVNx/3MZmF1GdQt/xOvKaLNyVWr0xCd1nbhVXKbL8a7Ct7jqA+cV8Kv8X0D3wr39oi83Zp/9jqH2hrqX5t08K25D5U5YWFZZ62syv3IjequC5gA9DgTklbLlgcEiO6+cAL5ytczXZnh4qH7b7Wu5qKssAMxmPPnOg+jGdQdAmdDShs81ueYzvLaXypdU3LZrInCmvg3MWOT+/7H350+2Ldl9H5Z1qs5Qc93xDf3e6wEDQUgkJZEwCQUtERRsWqQlmfY/wJ8UYVMSKXqIYFgOimHaFEECYJiWfuc/YREAScAkBIi2SBAEutFz95vfHWquM1XVqfL381259t6nbt33bqNbiDCiVtU6mTuHlStXrpxz5/aC99zfch9Ppp6Qn3HZnWiDE+O8TMbjwucGOQFglP1Yk+4jFgKEx0dH5UTup+PTMp5OhNOKvHpQeVCfci6ZzWVOleZEPM3ER54uzgv+4JGTDeOTM39G9vD5s/L8KacRPixPKn7y8Qflgw/fLx988F756KMPy7Onz8qx0mchAxlkO6fScNkA1FtvILAYIT7ywtpoD9U2ueyo20KKnL5N6LGVx2x1I1hl4pPcJkp7qHSUJ5CFe+IHvdpuEgYWNKcyYWPoFhfO9vvM5UYaF4HM7yrmXE/jDi6CZH7HxqdGpyImXYCe0K/jqq1p8kbZqvxnXFSoMgUnHNPnuL7kw8KRP6nejFMwA6k9buZDZDYDW/0279iV70vGUOgdC08yuVC+CaeAGR5wfrMu3YRaz2hX8Db9Gr+hYZo/GKCteiXgnb/Y2adCtriqAuoLB8P4JN+IwgL5TJ/cbiIrOwNV+jwhQIFj+rQAfhQ06SRNhTW9Ee+uJdY0gUKNigAA//RJREFUsJsnThfkvQDcEcDAVA2GB6fRJF9JQVDsmPALsQv9niu6K9NuVDzbNcaqqMcmnN+PlR1dzgJtgaKifNrC8rMQGqCfMasdpWMyTExPAjpxA0IhUkFREBTWqDDsHvOVAMJAw3+OHh2AdUwVg7GInKxWnnjz16RRwyVUHkzBK67YWow/wkUK8ZTuSTTcTBcypOkBEc92cJ4oHYe5CTUMkJQC81ngMJgVb0KNnwAPYQGZoMEtDQA1Xf/Kj5EH+ak0MouGMMLBMuYnwXExwy3ZR/1WvGKKHJlQMzGVfqo+hUw8XFb0WLTiLyo/6TiR+hSpA7ZBX/LrOLeQfDi68iCMRp2ctX8OSpjIvuzoH7mOZ0B9rvWTEzZs9HMTtG+FVj7wA/NOgwCZzjiMybMiTziTD55yckpjG5Ox8Cc6PCFP5xk9h0QN38TjD9Px686x7dQnTljEKQv4XtWA1WmKuLkxbXiBvCZQPfJN+8CEUoPd8rrCvaX4byiN+8ZSj9gyIaTjmIw1WDjhXTiOfZ0bz9XhsDhI488rR3Tq4BSTjl1UQQ9u1K6tqs1jUKOWQShQfpxfYbQLyoNzGiEQi7sml2e2KVmStexom/wHZC6RqdzUBrpjFG/+jI8GHOeaSHpAAup5Jr+pkNedZpx4oj0kHckYVENbv/rCqSy1O9bjkK//KBOXS5j2IU+KG25wpIknk8Pks8bxhMd5T77xVX79jDtp0dbFqQPcrb/GCBsQeU5InwYJW9MEPCFjQKn2F/SpDgYymOrYPXBRUFQaJFqgcmd9Qydbf3EZeidcs0nealy3KhpoUaINz+ilJui8rrKYqZOZlesL4XlguZgarzXYvb6YlOu5UPYrwlzMi0Y5pSd7oJ7tTrzAFS8WXJSecPVKdlBprV1fiteFzEDsnsDXhQdO1/B6DSddLBvxC0apsZhQw0lOPckL06c2mMzKXJHJyZNAFiWYMCuuTAaLCmhzebKtOKo/zamFGi7uw+DIbxxthSfH9e6TUGl5lV+D2MQ8ooxfnHxhwi3Jy8z3cWPyUmlkeqojpu20W2wm/uQBOTRY6x5+7uSpozWvaVLeifSnajNdlxPRHf5q20U/gX4as+7IjEnRjsZd9wNHjz3xXxu+pvbkgerkjhRwU6i2pU6kPLHi7g7F5zSQB89Kw52b6NP3uP9ZGcjURH9FEzYWB4i/uq22dVtxiD8Qr1JkF2Ed3JNfgAwkv4lybmQToZb8HaBC6FQA8nAiFYJGyNrg+NlO3IBO1Nu8b0KkmxFux6SDuHjG7KIDvBQxQhb8hq2F+NxkhHWe8CdeJ1ySugmNPF4Audc4bnPA6pMQNMM1+Kt2P6cFl4AIUdtz/YVKo+8qG+qR2g8vkgow6CtzQpYLcu6raLt7jH+YyNXTkKZLG1j7ZxCeNH7nBHBM+jTZlFvcM0YC1O1YpJ3W/nfMBJ3dXrXZxtzhl7uP+cuPnX8vxgujLVC7Rl+oSdt4psk+k8QxCwpCPU98coDJO68LiP6MxQFNyE9OfErg6OiknPI+/Djfh+c+AfWpMjmOz2ICn4Q9PBmXE01EwbhbbF5ONRE9m4yVrtJU+rPzhfpgxg/iB9SY4Xy+8AR2fCoahwea9H9UPtJk/73vfMv47W9+rXzz679Tvv6Nr5Zv6fnjJx+V4+Nj8THxqYP2xBdtDHKu5aiybesQ5RZjRHlVVCjLWyWuMQrj1byDjdPeoyGnv9lcoY+LMqPgs55Cym1hbQ9rEoEdcFLqHCljNsigzeZIc5Kc+SDzRJtxipyTIP6cOieiPBZo2zM1FUL1U2rzOQHOqx8shnAXQyBfgBBOTyWjqZp6yQYelE82ovjsNLiGG/mQiR4H37TVlWe7h8zQcfeN9CvSJ+aXnAhN/QphBEDKsfVPWbQQ5SJGbI/nCqKf7agXU6rzDwJcbndwB3dwB3dwB3dwB3dwB3dwB3dwB3fw+xteeQGAhYkVheZYcGCsDLF7510QrxJVZEWHFTuvOCfqeTV26niPxLf7y84qX5dW7KrgturdJXaZOGbK6ky+g8Luoy+KYGWwH2F7omfamOBAtPsrvN5RWMdh1YS1k4X+Lq/Z6SmB8ohVSlYrQdxZ2Wb3InYEVhXQK0LQcVjiSCBGuV9fG01/hd+6m6B0WP1pV8UiHa/geKVHPJJXr17pH8KOc2W3Va+WIg9WPUlHUeTH0RfQu54Kd3295pUogDQWmF4VE30hodn1VGg9r5a+cBBP5Mh/rIMpZcWLOKxKc8PwQjln12q1YuxgKaxXxbiMRemTXyhkPqFEPjDlThwJUnlhFdKZMMKyuQ7W0zkA8ZAE2P1Lt+rv1WsrJw4B8RjP6d8+8wMqj2g/R7/ZkVE5SLMqkk6stEURs2Ok/OmB3eTcUU5SlCNrg9YXl0+UF7jGEfd+30cufcJDYVjBlooqMmmjkSvSG3ZhoInc+Ua4eOAosFLPXYKeysPlLZ3gEkglq/yISwsykMfgiUdoUFaxEok9j/NyHJcMEs3l7iJD7+Ex0BJYuVQ6yIcVUuWLI/+qb7wSxEsMIGXsVWb+IGR5yjl+jKo2IXvkbNb1Q15Un8tAnqrjRnmiv+yPyUEkJDvJ0PruXyJDDDlDg7ZIBsvQqg+UQ57k6FFWokNsdPLSfxflUkGvFD/wIjRU4UOn+yK9IXNbpDkSyy33vHsofi4Xfrfu5Oy0HJ6w+n/o1fbxGd8WPvP3ccfjSTkWHpyelIOT03JwfFaOeL+Po4jnxbi45rjttshyy7bqkGTGyjEyiktPyRPtXr/0pTfk2rfxS66Rw6it4JVkqEIJfVMZtO9WUxYKLbROU56XvNPOjj+nALj4FIyVctCXI+l5vuCIomq06ra/X6/8+1vvvLKQJ7Zoe+Wrxsnlu6q64WIRIz6ZIne3XRS5HtEFnyBw8GgP4vv2Nb8KY2f+FBY3yhak34hTM+3KP4TQ3XiVSHbaVXQYHkhPEHJVmStPS+9fShas1sfRx9gFTjPtvP9PH4B6Ssyqrz3vemyss/sRX8Tw6w9KDO3yV256hF+UgSr31nBo3B5tlJ319bI+4PUULpJU+akcqV/sFETLy7kQjvOzy39WrrzDP5GyCGeTsjIbG1dnp6U3PSkrU5kzhZsdl8vpQbmeHpaVybGxNzmSeViK8Hp2ovhyl9kT3f7luPQXE+NQaQ2uJmVUpmW9Ny/D63lZW8zFw6z0LifGFcWBH155QV8kOsmUcr4ufclmTTTAFW6cF7/wfSl+r87ldj4rqxfT0pcJckrBJxIu5cepBNK64lWGcLuqWBS3d6H0K42Vi7noTsvlnK9ocKEm9pkv1jyXG69CFNmL3K+FZT4XL4HYV1ThejOZ03PJSyj3hWjytQ7wQnK9EN8XSm+hun09hQa0JHvzUNG0OVkhvRDGDeSqU2rPi+qd8YpTCZx20JhBZcvFiX25+/JR3KQbYE9tam9VuiJ94XJR6gk7o9SRaLES408Sl45Iy1RJer2R9GirDEbbxtX17dIb8l11jlKvSyfjOP9KjztLEqk3jBfY/VcFpF2gnZBi+26HqI5yI52oz65C0u1rThOsrLstBdWLuZ1xW08Q13fioBu0OS36hIDqIAh4XEFYmcYOuN5HLvVU0RUaxC5054a8ZFAxTaKGTaxhsMODHpYwSCWPYSdsNDXi4TYkrkzHx+yguwxTuB1rbJci7SUs0042aD+QcPpVe+7dzBvy6ULynPZ4XgbShEWPqR22jksilZpe5U8B+cMNEEWbBjmFv3zpS5ThGO9KjxnLoP+0l9L7c7nFiVl6qF65UB7iKLbaD5B3ztnZVr25VLy8aNVH1Dlx5VNEqqvXqkNSSI8XxT+neXltkvuC1CAYr9R2cHz7cn6tan4Zu+qq23y9ixN3gezqczqA0wAL76bHEfsqN9UBIzyoreBkH8jFfNwdwA5xHtvn5AAnCjgZMJ7EN/CPTibCaZnMuF9sxbi4UD89F1+cIDg9LqdHR+Xg6LjsH52Uo1ONBYQn47Fv9OeOgIOTo3Is5OQBd/Agn+ivOKXHawFcxrtQHpTW8WF59uyJTwB891tfM37jq18uX/3al8vXZX/v4/fKvsKw+8/rfWoco64IqXbNV9pUnsyhfA8Tc6cGVcoVI57qPPInvMZ7/Yr0b8PhSlkXDofxWignOpi3MQYDQ++kC6q+YLeioIcNX6Sr8Ytf31Z/ytyNOV98OWJo9F1wa5w4ZAwglNlTm8aJJE425alAxpNKXGWrNKWIvEKBDkzVfk/Vb4LjM2QtVN8xv1S5wlLN83ClXzYq9iu/cZJFgfSQdc27/kbaNrmRUZ5Vdj55oAxz2bycjDH3UiDJEVIaqhgr2WoBJBD4V16YhyEpmrKcN/hEGoMROfr0Mul+n0Aq3zMEa4FACiaxk6MltyWzoicbmBXtVjHp25SXOxDQyiVX/mmcrKggSizlEfoiQQau7vRQDGiIbhgWLIg8Q0lJUxY8SVvPpGt0I4Ry8v4ck7M6sFREFKA5Gkn8bFT8HLRNth47kpbAQYPkP9+9iTzHX1zEps6AmlsbYPLhzyGqAngArsoDREeLgighg+iafoDYcf4iTYFlprQkgMyj/SzP6gD/5ik6joydE6Wk6XzibsVNlIxkXkmRcffkRYEW0npynxg0VXFA6Mn0cFg0uwMHM2VE8xL1DIH0q9CxGlKXukg8gkUH71A2ETVIOsgbiIk4CQXtiNMijqYFDUXBbjWoyGCLMiSoF8tYnFK5oU92FzbZkD8EPKmAEJUcBa3KGm41XVIkK24FIhzIO+qBdLCSIa429SeGUlfjSK86KiGvtGC6UZN7yh6qzjuFg6mkyK00UY1ayMdg7whLsLTbowIsG6m7NPqa0HHDK4sjrlvIBHfql/LKVzy8ECc+HN+/LVj+5k8PLjfxtdR5EUieyHBV2oZdPF+xaCWZodeeIOJcB7S0yiyyrFz3JYeBJjx91U3prJCBA8fJxupEzib75Wz6TPi8zKZHZT4+NY7VkR8eHPjSniefPCuffPykPP3kednfP3KnP2EwIuTLHhQbi04IxeXCEWTykswLWeyhg2Txk7rvgaFLwJGNbvvodGVGicm5emMPRAeic2re9+d9w/Mrm4kMPljoIlLc/aC0OY43Wi/99U0j96/w+haTCVcWEgMoDyO6TluFCSP41zAy5VrtoVboHBBxCRHh+cuFYeuF8u9BhekFUH55vDTfMQw3kEEUeeXYJ4M73vmrn1oTXtqMQSnv78XtwIG8xhF1RAMyuUOPV8529/bK/fv3y969XePmxobLxzrtfEf7zGW4mzsbxgcPd8rDR4qzs1U213llTWEcniWuhSbCHHlnEsbxf01WmRDzuUovAnD0H/PUeDU/KVfSt6vZocyDcsVEf3xUrsea7E8OArEnninM2WFZyFyMhYSfHRl7otUTzdWLs7Im7F9NyvB6WgaLidzGRhYArs7Fi/jggideGRhqULneO9dgae5FBLCvyX9vflpWWHwY7yvtfU24j0p/dloGFdfmR8JDuR3pGT89Kx/9xj2QcPBG/CvRuTh5Wi6F54dPy/zgiXFm8xPjbP+jcqk8Xh4/N54fK+xR4AV4/CT8Tp6XxfGzcnn0vFwcYu4bL473FVZ48LzM5T5T2PnJQZmfql6fysRuPCwXp0rn7FhypBxicWXVMjwx9hdnZSQZbpR52ZCMNivurJyXbeGWhpvgejnXAPNCbQ2vLPAaRFNLG6QauD5Qj9POD/WKOkE/wmC52+bJO6qP2jfqpnQT7PVjTOTJP3780R5I5/zKhiZvLYqfpi4RjprWMFATCMi6GG39MrR9QIBj1vBdyDCtPzW/pdvQ6NJSuJv4aRA0ErtQx0CKfhtN0ND1D5cGXnR5ETqsvwIEvVeh+6nQjV7TD/7jzwFwr+Ga/N3EDMu/nsmMx4Xus6K/iPGuvGTGsedYWPUkX3Z1eMZrjt+rTT5fXJSZdI/Xz2h7rYNiBvRYWzrre4Gks1z8Fu1/9CvmWejPp4pe3ubPIsDFudpr+rQ62Z9zP4/6W/srLH14LD4wrlB69BVCFt+9MIC/wsURfiFxKl76fhze8+aTnWdlPj21ea4+BP57GkiAzBuuRedSfOWFglwEeHp6Wo64TFC4v89EXuOE/YPy7PlhOeBSwcnEdwLkeDOQOigZ8165+q4ZrwtwGeHBUTl4fhB4sF9OT04lj4Um9WtxF5LGVHy62XME5gyg+2TJUbLM/tQLgvRZ8jNWOSd6bIG76OIXcyAW45mDYKf9EaYbd7EpXdCvYNe0oKPCs5l65fGaMdIF/XopaRrbMDmeAE2nid/SA1FSq4fH3pKddM/3wkg2+QWA0DfNSjQ3WVtlMZVxaFw+Tz5y/AKoBPST5QDlUL8uOFkBenTJ2EH0jdZpueNp/rBE/CxfnoLrLrRPHtrfAkSt7HzfEDn9HgHBtEr6Iid2d1ZfhAjeiQuqsBqM0tMgHD8GSbI3BQy7oQQhOeyhqBQaq0NcJOHLJIajMhrV90ZQRhWub2GXorHqFRPsqlhSYg/ioIO7aK11KoYnZHLXgwqF/e6FJigq7DpYZPLkiRQKh7LRANCYCK9AhWneg6LBlHLE5JqsRiPk3JGG8yUEyCYdVFir7EIWlof+PViQh1zijzA0QqZLIyc/hxVW+lE+4ZZ5jncDkSNpwBe8xo6Gk62yT274jVUoJlNM8BkwJ5oFD6K5TyFN2z2/UN4rwrvjIj+ZoRfIS+4VU1eWkaikbRJWm2ZFV2gGhJZHRbhWTs2/PCMSrhaFAnAaoJ4IwJ3Gz/kkPRNZBuTFKYyQL/4qd8mdC1ySLwhYvgpXiZkeuuIL2IToETRIj0COByi85SQ+G0w+ZOTJACA7MyNlDx8qQxaqGNQZWRjAze7R4cXOs3SSlOCZ9CvW4pE9AQlGet2dkGykUy8TidegCFHO8qidiOoqk0s1wD5NwCqwEB3jHb2Y/OuR9BQHjHetA6FvP1FnLcJBAbZV6pZWyE55k0xSv6yfNlmQUjylhZov5nI71zhFAwdPlC+PNUDZ1yAicDZ5XqaaRE3Hx+6ImUQygJ7P+RTPsfFMk4PD/efl4w8/Lh+8+3F5/71PyocfPSmfPHmuDn9fHf2x8diLATNfWMRKdfLu0vcuC3oX7ZMn/+iF84schc4/8kavYqBEGQREDXV4dFIY9Yl8MRlmEMMASQOlOmCKS1Elh6q3JOfLEzWRHWrCP9zcKqMGt70IwMKN2FNa8OKEg6f69yLgFu4Zhifnh5/waGThLGuQ4veeaa+F0A+Ico33wtmNpVMPvLbJwDIm+OwY84m1+YxPrQXyzV5OcsSOT9wKnAsjoNtx1yvpojKJvDe3d8rO7l7Z3btX7t1/aLz/8GHZvbddhqPoY+hruBTXYXd2jbv3d8v9B1vlwb2dcm97s2wo7HAQA6YBJwo2h8btzVHZ3RqWnY1B2Zb/9rAnXClbg1JGKxdGJuzs9l+daTJ79qwUTeyLdLKcadJ9+jxQ7sZT+fOsyfPi9Ikm0p+Uy1PZHfd5uZI+l6niGg+NLCisjEEm8pqAe6LLSYNx6bEocDUtA01wRzLXr8YyNeEVDhea/M4OSg+elE45/qiUI+Hxx2VFz2B//KQMJk/KsJqj6TPh8zKaCdMUDmTvj5+VnsJdK/7V4UdlcfhhWRx8UC6ev2c8f/ZemT973/bL5x+Uy6fvKo9M6j8slwcfyp2w4PvlHHz2boPzp98tsyfvltnT9yp+UGbPPihTmROZ4+cflvH+R2W6/2GZyD6TGSh6Bx+Ll08kU/En+Y3Oj8qG8r5zfWbcLZOy15uUe6vTcn91Vh6uzcujtfPyWPho7aI87AfurKo8C5c50vYz0ZC+up1Gr2udQM2juhjoqXBlFy8WUQM9+advcdWI2tO0D95zpt6syl/tMfWLtoB6o7TBC25SZyIGUm8qRn2qPEHX7Un0C8HL7RB9c2DCzX7hJrhvwBTa23y28ZMHx1d9vI3Gy6BL52UAuS5/NzEBq59xap3D4xVBFFsat0G6E0ThutiFT8vWy+K8ANW7G7YbN9GTLfTJ/byQgGKgWQiQnsR4lj4++lqXGWMLmXUoZn/3vUxqiVfDusei7zeiq+hz6GuMZ0RXGGM7Tq/In80k0eCkFqfX4rv/er5YaXDOZ735qo2Qr3dxqi3Ho7IqXdJWHKXBaTAWe3OSiMnYfUXpgOgf46QL9Svn5+pH1O/Tl3CyQR2QulnlAhR97jAhLgsJZ9NxOeEkoCbtXNAHfvj+x+WTj5+V/edH5bCeDBhPZu6PzZvS8ohMfFnOyIs6a/44UcHcQzwLNSnxBeoP7j0srz96rTx+8Kjs7eyVDe5g0zzIp6WRqWScfZo3FuhbVaae/yTqmX7W8wA/1/KW3RuPnigL6z1rtjOWE8bX2KqbMO54uLGgAK3aXnXdY5EixnWNUgqUdWMD8g86iRmnCzUS/x7PQCDd0CNkqjRXBkLJZ5V740BOFUi3pFoNKma0S/VP8V9E+aNTmvddcM8E47o6roiThJyORsuCjqcJjiSTvML/C3kQVPc6vG/Sc70ifhD4vgHN+C//2l/7a374m3/zb9q8DX7oh75U/u2f/BO2J7uYS2yYsc+CENpt/HuCY3fChMgAp2chSYAyPFnj34hYs6EQqtBRcCoMuz9RGJgM2KHFKlOd3KNMKCEKWQeZXtmSv4/H1HC4+ZZKKTi3Um74CwdcUsjuZSiiJ511UBqNXhQYTMZElcJjcql/D9ipmNIyVMN5iPDwD6CnTenTUCkujUoMUmke5K2GySulnIj15A4qshJFCWUFFofxzCDaaQYvRni0LzIE5SeTCrbKIHXAxIzGInixvxtLDa6l7J5AsJMBHUiZXsVq92KOUwDIGF61LO1OWNr8eIpfnBUGgz/Zb0cHE7JQVGVJcspElkF2TribvhobqAIMjjhOxCWSa3wzTu6MpyhPl2ONS3DUjo4ogHAKKJ49qOKTbWoEzlU2C3VQ9hOQJ79WgezVrHt1XOUIXWiSTq/XLyNPqtAlYimO5HR5wTdeT4SSr4CODx9ZlKZ0CX2CRyk2u/4QdCdZ/6gTXgjCrebf/jUfRtPKvJJH8WMOAjK3flbY6Ljhc6Pce/i6zF558Oih+GdCyEIQ9KKM0V+/CiMrDWRQix1vo/zRxwF6hnyUeT4DyLIfR/+5aZbjZawsq1bZHwH5awGiNR0/LftP3lPnyqBVpF0cpCEkUTIqu395XmGh5VyN3kw4kbfaghVNbngVw6oDVTquLdGLvPKN7ov5SZmcjsspl/7wHd4JK//sKk98TJBP+Vxo0MzlQYfHp2X/4Fiozv3wtJycTssZu/4L8jr0hUE+zqb8slgBv+SfvJJ3ysLtifQE/YVt1FVFhQTE3XVZY/ERB8KtDsvq+qYm6kPRLx68INf8PCrQk26enz31JGcu/rn1+FL1lgET3/nP1w84vrmwrlL3FV+DiP7Wbhlo4jvc5tvjozLY3PTFPNDnaJ7DsNCq8MjaO0L6C/0Wx7CJjychtLG0tbgIyBdyJq8KT130UUAGCfrzoFN5jEFJ5IU0Ql+JQ1uLnEDygF6FOzSZ4HAKwIOnDCt3X1olu92VfgxkxSj6IvQgjP7jXGVL+WtyhAKRXxaWt3eY4G+Xe3v3yu7uTllX3R3xWVvfZo3OxiBoY4MLbEdla3Or3NvZtclFtSxEU/Yx+L1S3RkqX9GWE3ddaWyO1mWyWCBaEuJQOsLR2OtLLvkTKm8cowdx4/j8dV4eqGcuB7SdY/eEb/xmZSG9XVEYLgXkgkApc1mwy8/xfY6Psqsl5FjsFXGvLlS1ol0cSBn7vArk3etZ6V0pjAbEV3NOCpwZV9RurYqfHicDfJrhTGmFveCm8Bzz55QBboRbIYzcedXhes5Cx0lZjI/Kxfi4XJ7JPI0d+KuJnmXixwIF4fyqAycelIfLs4NyKb8F4WSyY38lGtcT2aEnWuenYZquaCzGJ0onkXjEOSrX8r9mx194PTktRbytSoZrkuHgalpGq+dlp78oW6sLT+i3erL3roSXZVO4LXfQbjI3V6/KRg2zIftQJp9xpB6wAO9Btcof/Y6LrrjBn0YNfZTeyt0DX9cjjr0yNtFYwtVCuuR6xEki6oiICqk/V0IScftJUOkcdYCxiscVmNZ51RWVa9YpRRBfquv11QJoxO3sSlO6mgtzOZCHeqSteiRwG0AcBvcO0/KQ0DzLxN71JX6XHv5OB6Sx+x4gaSjz1d7SDSDlSN18VLwNImT1j/82PA8dyMeX0UqAngPDXz7fgJs08rlJ+xZIvwY7dG9GaWg0pv+FyIq2VcjiuNqGmerE9Pi53ccHz7ygSifiNptFJ2XCXxWB1mjLOtjbuV/62/fUX2yUgdpAaIuiyxOdakzpFH0FaP0XeDymTp7Xf7CzCD9V3T09PS7Pn7PAfuDL9vjUN+MH9J/+k2EB/aYUR6xUxA5Z6SOy5jVin3TzV4PEp1x5TchzB+WXMNfwy+ucarf56gl59e6yZCJDIFrkV8gY3p8eV32aMzH0ZP0ybqDnksGzcRkL47JBJo0sxLEIgc5DAv4hGdLPcnNfKn/G+STJQt+q+ojde/fLa2++Wd4UPnr4uNxTf73BST21JR7zE7+pL6Ip2SzpvuUS/Y9fo6YcLCPFU7RIXfnVX46d/Sca/PFM+KjjpJf2Km/EDw96djkQprZf7lM1vqNfZLwSvIIw1uExofLtNow2D51UewVYP2XPV/t8AlBl4MVM9XPQ5KSECrsM1nfUX2+qP2fxnlc3puXkcL/sP5NO6+8JpzbnGj9QzkonXu0NfWlBT+gCQB6lu4wFNtXP72xvly31//A0VBqWJX+RscZMuPkM7Swj9BjmeUr5INtf/dVfK9/85rcc5jb4q3/1r9rs0v77f//vl+9+97u2/4W/8Bei77iDO7iDO7iDO7iDO7iDO7iDO7iDO7iD39/Atsr3fAKgC83aQl2tWFrH4CGcO1DDeUVD9o5/rqDlyocXPrCYTjzEYkYl7GBQiTixIrfw6ggrbhdzPv8xK/PZ1O8CsdtDHFZilqC34pVL4vlkgPy5+IIdD9LzqhgnAFil78f3uzkdADEfq7688Gc/2BVnZ9DfgqwrUOx8+sIg8QdPrE5652xtVfRFvK5asVLkXSuFdV6cN1Z7sPBcVxtFl6Pblt91rNpxcoqVKO/uskLIj6LF6g4ZZsWIcLHKqpCxIyZ5eJdcodg9i++PsqIlHnu8TsGpB/iMFcIIxw4BO0bjMudbmuwkiicnLP6Cj9hl8/FrVudsBv/xXo7yK1mImDHKW2i+g07kBf4irnf5LKfE6uZdj8AIV2Vkd/ITZuyCi25kwjzxcK3S7nEUqB+nOeCFcjEtYR6Z9+qdogK5ooa+QC7S4PgxYSEvXSK0PJEaK56sxK6JLjTZXbau5ap3j53FYelzcaWeXXKS3+UFMj4r8wnyFaVLqHXy7dVN9IxVZspF+ZWZeoS7dS53eTuYZd3VO9xDNvq3zEKXMPHz6w1Cnq9XNsvug9fJXXnw8EEZjjgBIHnIEzkDqC70kYJfi5DNZQFfohffSl3xd/pXFdh6oPp3RR2UW77PtjoYloX8kTqyX12hhl6VydnT8vzJe+Vwn2OsoZ+uO+ZBZtUDH5eTG0f2r68n4mtaetdj56V3NVZ4TguVMhdO5ytlMr1Sfea9+EU5Ojot47OTcnI0LoeHJ2X/6MhH+KeXalvmM3/Dl88HzVTXT06m5ZiLgU6n5eR0pnh8SkhtwYXoW94rfheQHWbqDHzy2ZstdvAHkkHVOyDKxjlymSAvxLqqZ3YgkAayuFoblb4/ucr3vJWG2h7u2mAHnx0NVJVPsF1IVpMn75a5+L/kHckL8XCp8C5nZK9kkDDtCXHZ7d/aKcPde2Wwfa8MZacc+NQrn+jx+4Vqx3r+XOtI9UeNkKKjlwD10QXiUsOIlf84bVXdBNRX9JT8cnKLXYtVLpoU47FrobzUXQzK1PWesrT+q84jiwZ5DrcMBxLP9ETNekFenefATs32r2JJ3mrTz/le8ET9yMz1lx1+ToBx+ovd/Q2Z7NYPvYPBqYg42QVSn/kkLid7CLs+Ujn1h3V3S+Ur4SxW4PVaYQdO2yfQ1JgP1tQWrKo+mWd4v3Y7jwKwk0EZ86qDFYJ2zG1fNZEJ7TH5pg3GTplYXrQFtN3nxRfZsfMvWnxK61J9pV9rUR92JTdjrT+xGyy2xQc8YV4veJ1kInqzspiN4+TAXHWKy/M4dSD3uM9g6tMBPF8pfH7KMC8EjM8cCqvp0wSzs7LgHdvT2K0/Hx+HyW683C8npwpzWq6VLqcLeEXBcdj5Fx12+vG/nPC+PhclnjnOueyz8UmZnx2pTRVN4YXcLycnsguVzsWE0wPcP3Ds0wWFEwIKx8mDFaVBngbX8zLsXZStwXXZHayU3bXrsl7Y8Wen/7psqR5ibvYxr8pIfhtyG/VkXxF6919lKjnGVillH2OLvnSMtj6+jR47eHIIXbc+o6HRPlIo7v9xouzr7r3bEMKJjjWo1iWXnQOr/BxGOkI7o/aROsGuGTtmvhfD/Ql1dqi0wJF1tVdPJuTuv3f+ZLY1OoCwrv9OM8ZWUaeXQ+Zz+qWv41dIu3cTTSdovQy6cW9C+ES9z6cA6LW8vBTSqwZvOQ7wc+YFOhVVFEtod0H77EeDuDNn8HiTl4ZuhbAvu3Uhwrey5y8AGVTrC9ClpUAKmGMuPovKpZlz1bHp0b55HB89V38yN8+MfJSQKagK6Ed6urlVfIHlDn3J/TKkv6Nfpx/Anf5fuu7LhWlDOfmifsJlLYRPj0foRzmpJD5mqosztQWnqsv7vEu/f6j+l9Na0ufKP/1syjKAtkv0aL+oIAoG/74vjPa7rzoonmjfGNPPNCBgJ5/412rTubjcp1nYoXf1oU/nviLGFrxeIFP07Kb66jt1uENIYT1Go51VHng1YM7dBL5nQOMTx+XEQqAyrTTJAygZ6I/0UBT49X1N4pN6PdzcLPcePiqPH79eHj98XO7fu+8Tyt79pxwk0wCVizOCPegA7v2qfpA3j/Xpo9ONv1qexLX8+CO+0YxR5LVuYlF40bIpX5xqAJucBuRCP9JF9vR/+WnsbCcUUAjAX9oFStOnX23SHoZeAmFH5pK1yu0SVB/IhYicBifHvn+J077r2+qz1707rymO9er4YL88e/KM4VZ5un9czmbqIyHswiavlY8uPwI7IzsRGqmv39zaKtucANja9BhzpDGC20Dlt5ElZrUvU8Mryof8Adjlgg1pVFqrP5ATAGjH97UAADTkYTRy50eebRWafWfKPgY/89c4yoz/sFcb4KcMZ6PGtYOeJGgERuGTYd5pY+I/nYx9GQffAWWQCQm/N11ZNL/6QXmpAOGIoMPP9GWhw82JMO/5MDi60CTgXIrDMdHJ2akGi7wPzLFgFh24+ZTjmQzCpJQqS47nanTtwaI7btHyZNgNRUzkmBw1HT3pqYQYADrvQibs6KI7XeWDd2pEWeFJJxqaOe8UKi2ikGeFNt80wpJAyMkVg7RJy7mUXbQVnCNIPsrqihnH/eLoD37EU95mhxobHWtCo4mQBm68DnDJIohfuUicSD4zje0kJz1fqDz8rMEmzx5oiFdfzKVGMS7mCre8vMuLKTVMIAstHTdoNWbIneNoLVZ3+FE40O94sTiD3C/5toEG55rA8roD4IUACcL+LouqN/rzwEmADHEDGDjRMXqQpjAs8qA4eFPGEUMTXXVuuEETedLxUS58pzm+ccrorEZUQ8YCAJ3cbCI9UmKLiyg3dJsj577ETJ0Kt9RONNnkm7fjsSalfDd2PJXeawIqu79pK5z5e7jIh2Nn3I4aF+QQnwtu6JzIA3qAHp3Lfi79cEMq9EU54l2GGsYNLwDQYbEAMGIBQB2Hj5RWeTkregZ8NFwy8yACnRORC01CkU0fPXdYoeTBihaTKeTFKwC9Ad+nDlkGIqdFmY6flefP3itHB5qsaJ6Ds9OgzsGn8uNv9yqPM3SGo9F8Z/164gUAjoqtyE7dU5ByPOmVw7PVcny6Wk5PrsrB4bQcHqljOB6X8WRR9g8n5eBkXk65dViT54k677HwbAL9hQYjkv2U8pDc6vv1OdH0ET+FmYw1cFEZTNQukd+dre3y4ME93zBPPc8FudCvEAp1lMUIviDijx1YajQMyjCTRU3KeQ+dG+bRDcLRwfIeP8DlcrEA8H6ZHx2qrlEGDCQiPSVcUfWcyb86rMHGlif/o90HZcjATR0bxyQ92WcSoHAsFKypE/UXAtRO0GiiP0DogCYM1BrR5lIyjv1FJ6+AApJEPn73UnnELwYC0V7lYAB3zOjokSmyQJ9CtolmoCK0iR/p1cmK6UCTtr6mIdSvnxMoAY5D++IlteeYlBVtIu8/sljIkcW4DImFFqH0NPoHlYxMFngZhLGA6kXUWtcJgC5HKmotxDbxg5fo2P3OttzzKCO6HPlHp1SW6LfyK0qRXQP5F/AcyVR7uPMeK2VN/UXWcXeC6CF70Vv4vdIqV4XJOgyGTuoPk7pLu6AB/7nad9po2vW4nV+oNok7GETQryL4Pgbc3FapDxZeKQ+8osCdFNeql9c2eWVBbmqnWUS4lNzpV1kAveRZiF+83sDiAV8R4FUIpYUbCwyK71cRoEfa4ocvElxdTJUW6Qvh2YsV6Ye7/P3Mzf/1NQXFWZV7z4sTsl9O/brEQH3tSPVsQ231rtq83fXVsj3olaEm9lv9VU36V8qGKum6qsNIOFRRDqVaA5l9lQXIMeLVHtMUxksUFrqK7rMIPLScqWPZP6B8vueijg0ALwwonHVOdeL6Sv4szJN3lY8n9fTrCqMSMw3al55fkxNSzgonb1mhiX5IB6Rv9LnxvXS5rogPXgNYiwUAL0xI97uLAK5DVrgOoHbOV1vXGgwvQ8ZzGNtgGV0LMyHjxsREAs3ArwBdOjDWPnftXa4+HchB/vF/E16FilKutgriI+Pd8PlMqCK8FRqZZ6BPSQQnY8cv+ERO0ifpC3rIAsBsfOwFAPzODp97jEU8l6LSikUn2dUurmzsyE1t4s6DMti5Xwbq8wbr0nW1i777h/YTnaJ9dfuvPp8yRieacaeQsY/qJRo9nWmsPYlvuh8da7J2qrZCOuvFBLfP0NL4QWZffaMXZFW3mPDxyh2LD57MKw0ugOMLGrH4TBvMkfB66Z/GXDTY7r/cPosv1YsFi+eqN0woWQCgL2UBwEj7ajtRe4VLsK1nro/Ut2hraX99J9ECfzLpFkGWeA63aH+9UE87oEqpoU5Z0RyCRYnte3vltdfeKI8fvV7u3b9ftjX59GtmlITLXLRqun7FUbQCgz4YEqaIqq6kWdEdVvzrWWO8GjHuaZMwaE/ws3/GU/Hxg5sTCQKQQpYs8uDmsveGaIwNmjSJR5SwVh4j3eCf9i3GRjEukJyY0yAfj1VjfM/XKVjUZKysWGrb5M54gNcW1cZ6oV3tMRc6Hu/v+44GpVKeH5yUCX2jKbPpgmvwX5lpwHzqjzErr/zlKwCbXgBYeCPAG76dvEk4QeYWegC8+rfmt5GDLDFO6JVf/e9+/fduAeBLX/pi+bd/8o/Xp2TQljCqgG5CukdGXgznnd60U6h+IiyFGnGQUMRv47ZxIoxXfkBVLgTKRJQJ+dn4tJzJZFLEAPxKlS0iB72gKbeUETwIa+rNKmKUAJVJFZtGUAMKJrhcBDIhjVM+B3bqgf1sokGjBjDXGuisSBlpCfxJPU3WVrzitR6dpwsTuqHEpBO6rHT0687TK5KwFQM40qcxyJVRYsekXCiFZbfRCwCkqwBUAodSWNJwfoQMJrhPALeoQAwwCS+bBqB08B7kauTSW2ERgMRoehWHnenJs3Lw7Gl59uS4nIxPyviUT2ycaeIZMj+V2ylyAf2ZtFOHwX42HstMv4qnHbtomI7s44lkWp/HCo/JYgtuyB03y18dAeHZYT05OREe+xNtvCOG26nSnnD52pnKh0vBNOCbTkEaynVVVgZfapRUwz22qo243yuWHZnRkLmcqlwtRz0ziGZg7kEacrxuJxOUnTsE0e3TscnB7/4qrotF5traehkwgdOA0W21kF5mcU7eDsuJJqCUp98V0yDXvGsSOa3vlB2r8+MymbHsR8d0iKfl+OSsnPDeum+hnQixS+58kk7IrbN8euZUJvGgdy79jFvQGeCj43zeRo0oq9Ry531xLotzx3e9XvYevmF+Hz56pEaOBhx5UMeQjXRKfqFbyo3ccYvJB3U1dNEDA+oCIpM8vBDHQGBV9UQC8cRqyAJA1JVoAGk8mUw/LwdP3y8nR5oIiBQTYFaHfbpEtFkoGquMj1Unx1MmLL7tT42ecEXtgfKyUjRpEW9nmvwfnKyW54dr5eB4KNn1ytHpdTk8vSpHJ4tyfLbQxL5X5guh6rLm9pLPtS8aOj+XTFQ/+SRR7Kwr36pHNNLe0dCggk4VWTBBZ7DEIgyD6dfUcb/5+uNmAcCdtcADfdndFomY7/2QDrEAANaVQWV6WNZGG5L/UOlpEKI8L8QfnRHvtgFcNsYdAONPPiizo2MvJHmxT0ITSdPy6j3loEFSf12DCA3aRrv3ynD3QemrQ+M9fwZoHiQpnD/Vw06NOu88bQBkeWNCGv03aKCXCwAxaZGH+A+ZRDvkW58ZuKmzpJxzQIAZgGwSaR/RBSb4MdH33S6Yrmdh+oJJ8RyfoU2McCxYeUEAnUOnmFfAr3SHiSv1jMEuFwqSZIZlgcIdumhwb0PcXqyiEJvwBA1Ptsxf1dlKm1MaFgwEpasKpvirJGlnqg1tCwMY10kvXJ27HaJd5y4b/CpDDXrhDDSVSDMAs1YuxXG7I9Sv0/QCldJ0P4xjpWurdYyyQhXRcdVb2qF5XXw1MlmsJwa8CBq70LGQyEA32kZOVLAgFxdsyS53L0JgZ/GB9gY7+VPfTR1hwcALIArHQqI/XyrOqPuYyJyBmT+3S4+dg1Fu9VSf6DjI2MM4Z1I0CEN8vk8Dva65MA4UbqCCGSrj3LmBP7v1TNr7KlNO61DftjaFmshsDaVjCruhvnKkesBnsvpysD6gG+iIeAWtJ7VIXETV9ETEg9G4v4g6gs7AM5fy+UJL6rbaTnSB8kXO1C8m/wu1a7HQMREiN8lTuLCf4l1pLCKZpFwoGw+gK1Le9HOcTIoyZQEAveV0D4t8Gw4TC36cAKIeUX9C11p9a8HjF+kPZvrfDJf1w6hndBAdTUzA33Rcv1oaGeYm3ZeCg79IXxQq3gbL7k6qE9ycd55/t0BbANgQrWX+uoB76wc/t2e/I9uKJtxAlcGNZJZkaR4IIx2R3lBfWfhjAWByFO9Lnx4+97iEkJnGFeWEftD+bu7JfVV9ycMy2BNubZchX0SRDvV78lebv8p9WkzM6VdUB2hnqShum41yUz30pXsCNkYY38eFrrG5R/+0ob5qS5OvHb66srnhXdjt3R1/wWVvb7fs7fJu9noZaWw7VJ+7zuKA9Hkk/fadQ37PXynVcQrtY+ovPFAlxUbUG4Vh7KBhgMd0HtMovCfrGg/QUtELWoQSC32CxSMH6Bqh506YsrCX3OROGGQuk3GSx+akJWQCzYW8LAI+ePCovPb4jfL44aOyu7Pr/FAvSRB9ggdoNOkZlYbpO/EGc7ElfuFXNNonocKRAUWMcUnMO7zJY2KkBqRZaSktx5X04jPjjIlicZPFFxbAafu6dRvD0bA7Lu03T6Gz9Fe0f27LyJCAfpN2LS5xVrsHikdOynIaHGAMeEk5SEZuY6WXnJJjofn44Hl59pR7La7Ls0Ppt/qroKzwtY1sc1bZwQWLnNGTQX9YNjakg+jfFndJLcq6dJ2xvy+UJ2DNo4s96VUDcJ0U3TDzOcBlIjqcFv1BLADgo34gsrmzs2PzNvif/fSfLv+Hv/KX6lMoa0KXwSWQO4qWkIOMbsZAFD2ARiaeYwKBf1QkeThsgnwcJibE6rjcQU41SZrYf6wJ4MH+s/Lk2ZPy9LkmCgcn5WKqjp5vWyOQ2tpaoFRwoaVhWclPj7U+WFGYjDBA9aWAagj6dPJqLECUyeFEi46RVa11KfbO+mbZ3dwp6xpM9zbvO8zo/mvlwetvaPCgRohdZzV6TFoY6DBoIi8AE34quJISj8qjd2U5lsoudyjzpQbyTEqvr5nwsxMjOSj6peghPhQS8IBYaKX3apsGGaLFTrsrloCBfdHEgYaLC4h82eHmqKwL+xwB7DOIYiI3LovZfjl+9q3yzd/5VvnGNw7LGbstFFeQ0hBK/FKWtbz4DqZFy6MVuApWAqZCWP45UBCPyBkeAa/I0vg7nhxEg7LHXh8N1iMx4YaSATSDTTXg8lD+uaAsdtpcPkxkNFCD7mD1zfL6mz9afuRfe0MdxabDDUdKgbJQfB8lUqfnOqLE6AAB3AHSZcDEyQMpIQyrgZasa95ZSOD49+pwq+wgS+kLFy3FkaSQw2i05xXD0bqGoc6DymBFE4CzD8snH3+zfPCdZw43HUuqEjLfL2VnG11nh/9seq5J/TjC6JnGDzmE/JWGzCwLDz4ByTonDciWifZIHfGGOsO40E1BVBZcCocWMblkmBwTWZFce638+B+JBcF/44/8WNnb0cRR0XybNLtQSo/yZlEKYMeQcuFb814sYYWdiah0w4NmJkYCf7JKusdR2E0aUzpoGlJ2zGoe0Jkind9/8pXyza/8muRzLHnKSYxSFpz4AZAJ39/le/zcAsxJg731q3J/57zc24g6tD44VX4uyumZJv9HK+XgVJP7iw3pxahwyeeAbTzCaaDPwt21dOdccrkUvxwv43I/FYdhwe7/5FwTNzof9J06LG6lwzT2/ka/gCNwDKrffvtHy0/+8Z8sP/Fv/aGyu8uEUgMKyQVAbt6hEyHqPTT5Puy69IfjxKooDnc92JR89jTo2VSRXmpAdKbypw6zoBWFvXI+Kacf/1Z5+pv/fTl9791yNae9kaykS7DEPn0E1CBMbdZo+74m/wzW7pf+zr2yusG3xEMOXMDoXRAaJjrtEYtXfHFl6DrJAgRAJ0z5r+FIefHdXpWnL/tRHgwqTya3nJqirrIDus6lgtIB62TVQybaPHthiZZFfJusP9kYtNDLmMRHnhPk4uRT/4kbdQM32ijRRJydMPQpHP8/PT0op0fPypn6EhbH0HsGmrUYBbRDeqgOpiHTdRgBC6AJqmTDVNhso2iz0VeAy6A4vXNyqoEI343mdRPh6SROLQG8chInp5jIkZJy11lsBEjJfOkvQih9C8AP9jPITuuLzGBc2mc59zxxrW2vJ6TSXcnIk3rLC/7liQqwmyxwOQt5VAjVw6r3qSuEIbyeKceYFCot7NUNBGJSqkGcTbXBlBcy93Pw7rEB3DtO5JP6Rd5S3kC2F4Bt+mFw7tdpqlcbQuGhp3TQ2YF4HApD6+GdH8lG7SO3bu/cu18ePhY+2C33ar+xtcHrIHXnXnXeWXfeGDc4usELfRQA8sFRSJ80YBIy2nCYkU/1xEaBOPb4xuWueEyqeOXH4dRGeYFjMZU/C8URzqe1lE+AiQOFxEJTXOhLmTKhIL+K7QKl7WbzYOpNDBaaysqgbKzfL5u7r2lA+9BhNrb3xJvaHOqx+gzrjPNBOUZZA4iSfjwH9Vm+QGuXe/pXlyw/yjvLEWjTUMiaTvh3SzBoZzzMfO66MVCJut+N2/J+G8Q4NrDNSaWXAOn4+Ux4IZz5qnnnUX8pg2U+AZ5b95AncvRjB7JuYUa4CBtwk3ZQlb8s6Y7JIprHi2rb59KNs+Pn5ejJe2X/u19zmKff+brarxOHpR2xHkjhB9JTLoldf/S2w2289UNl443Pl031K1vqL0YKJ+1RXRFfrI4J+PUJW3iDZ/RLPNNmsBA4OztyuIP9J+X48Gk5Pj7UxE1jfU3YTtV+8v11X5Ar8DgD3YYPxjWqY7xqyKcIPV+oiwlePOhJnweq7wNOyahf0phqNmaMFeMXxrPkyeKDPvrD+FD0fZLO0qt6AuPmXzwrR1Ge/ESfEOmzWUcdpVzsGf8Wf9CiKJTzaidtUVPTPJRMHz56zc5vv/1O+eEvfKl8/nOfK/cl19FI7Q+yVL8AWc9rDH4SZYjCF8/hWpt7KpnrGHW6QdxgEJZqO8EGy+UFfZHmW0IWgr0QIL9Mz4v8SidSIZ5s+NH+qBzWNJYCaO9Gsg80L6HPaOu4kkSWgmjHqQvhRt2l//SpW483Q67NqWFv7vG5Rs2VJOtzNvzOTh2GzUVKfZWFoo29sjG8p3ZMcSeH5cn73ynf+J2vO9zXvv1B2Vffy+IOafeoi2LKZRmZMlSJim+14Ro/86Wg11QWb3/h8+Xtz7/lMG+89nq5t7Vd1sm3ZEIeoWGp0P4DpOMMRh6xsHiBnbxGAIVXfD7LSNv7M3/758s/+Ae/aPfbgI1QoFvnf+qnfqr8yq/8iu2Y+LzyAsD//j//z+pTBygQG8HgElS/hFgAACM8GBUm0id0NMxgGxZp4RcPgEP6mUEJFZgVyAtuTZ/FRIhvcu8/f1o+efqkPOUTXHUBYKVZAIg0KUI3jCin3UVZBujOWcBqi3eXZGcyyyCYXR9uQ2bXMQXsewNo+FTQG4NRube57U9yrEvRVtYfOMzwwefKa2+/VXbvbalzHagjVSepvLBiHw2+g0VdUzocT/G7vd55ZXWeiheDRnZOmCQwGUL5ZxMmJAwXUJ6QI0Azy+ookyt/8kIDa1bOaCD9Po0g3jllsMGu1sCDj43NWAToazLRW4uJ72KhQcbsWXn+4W+X3/hn/7L889/4uBzPJ0pPbDCgIIxU2wNtPdpFeYpP1smuHw+aDfhGHCUu99oAafKPggPImhVN3AGT8K/MKncgFo6EyjcNAhN07kpABrkAwLEw3yqv/HvBQ/ndGP1I+bE/8BPlj/3JL5W9e9sONxox2USvovKxC+cJGZ1LnfgzcPegmPTkN53E8VcauDUNzniXDIiTKFdlfetB2d5WZ7iuDk2KxM3iOUDrr237naGNTfablAcVyeqKJvWH3y7f+dZvlq/81rsOd3wcCy2eNCn9mY/2T8sZqPQBFodygEv9MbRiso4aMKzvNCjSWcmEW8f9mbI68WIBis+g0WixKq6WG5UUhyqrwefKv/HH/qcO90f/2I9rEMyukMpekxovAFAeyMuD1pgYsiPl9+HVcPtbuT76Rn0JBNhNXnWHIF7UKfh29c0N3wEQpS82qJzS+aPnXy3f/up/X559cKY0lbbqNMfrczGET+49eXZYPnl+WKbzS6WxWu5vrZRHeyvlwU7Q2hypHKQvx6cr5ZOD6/L06FoTrYEaa1Zyh5pYR0e1q7Lj3bqe+LmUPioH5fxK9fC6r7wFrSulca6JOiclWNig+/MAZsgCnOxydzgh79a+9viL5d/8I3+0/OF//Uc1wKYckE3UR04LoVseDEme83NNVFUOI3XuvD/MlA241qRhsMUN8+JtlWOLmkwvqDOSI7Mywmgye/L+b5TnX/7/lpP33itX59JtMXEhHbeOqFyBFe4T2Nj1Ts3w3mOZe+oot1XWDJwivTjGpjZU+VJFKiu8LqC2bqCBh9sxdbgAgwTyHwsAdPycFuC9eBYmghaSoB6hw+gsRwE5LheTinYBgLaAuu4FAPRAGINC2s6gxXO04fpHPZz1mn89ZFWINpZnJpQxkODZk7IaiEko97lMJ8ea/B+U0+Mj6xV1n/pHvAhI2ytUgtRbYpu2ykyWCGKrylCtstP2xIy6oUFUXdwBeBWHW6GPT0/K0SHfhz4qz9RnnWogSn0BaNf8qpfoJ6qC1rQyveAknMKOnxc9kJ09InT2bwhNLazruxdcKVsB98BEe4GsWJwmfRYuyA/xHUwloLISEtKpUQaqI3ag7P1LP4ao0J8Y5EGadN32O1SA5UXeoCYPWCbFbPd5JjztgJuCCJm+DS3Tr/GdDZlefIF2ysHE0R09KEM+ZSMK1Ii+4qSmEtdpKV+8IsNA7+HDe+XRo71y/16Mm3a2NzUx5ygzO1ySiuhFXlUfoVXlbZ5k2s9ClD7LZOGAvgnwe8l+DQCeNGGgD5KuIikv0KvOAYwf+IrJ9RW7/8LFTCZ6hZ45iPti8u/PrzIpJ7OaIPikmjLF6TSHk35SH2fTsXfKWBAcbT5Q2/SobKlNANa39pRHtTnik/ppvkXPCz4Wcs2jMmk5kEccwtmQpb20OACqLKy/wugbo4zwiwkFYcUzYQU5vukCYVymAsx87rpJWDJr22c3ygQNfTngF+HRwxaSRkI83qB04xFwveyGxVBk6IkzP7ZtVQ3TgAM37panRdjlDEiZdbDDPal0aZtq1YXGlbauswDAydax2sTjp++X/fe+4SDP3v2W2vBTidVbBHLRr8qWSZ3vkXm9LgB87ktl8+Hnyqb6lE3GYlk/1Ob4PgAB7YE3tSoHK9LZRodYcOdrHILjw+flWHxM1dcz9vIrjzNNBtU+8e494NNGsl+pv+Idf79OKPcV3K6UH/WrDufBw0L6Kr++0lV+L0RrPmXDLcYvsQAa7V60vXpWHYvXJEkzdNHjbrXvSNDNjPVKfRf6Jv4B+OJUZSzSyUHjFusy9BVHra3DRdnDWugBqk8d3tjeKW+8/jmHefutt8sPff6L5fOfe7vc29tVHumbowzgwo2WAYmGO4TCOcYoNNUGlZkn4e5/OcUkeWmwSl1m3oMMABYwPPmXLvDqF2PcC8kT+rkAEJ8mruXmPlsmA19NXtkI6NcFgBFfVKNsaluSeurwWb8tB+cmZCIZux+SPsKLy09AGxmvF0896T/nCwtyY6NsdhaTYZ8kJh9Kf2tTc7P1+xrbqr2ZHZeDj98vX//qNx3ua9+WfnsBQOkKOWlG3WBOgyQNrk/SeZnoKO3dxtZmefT6G+WtL7zTLAC8+cYb5YH6Cza0/GU5IU0vubu5AEBy9Ud51JhBMvACuN0QC2XEHK1f/s7P/t3vewEgi/4O7uAO7uAO7uAO7uAO7uAO7uAO7uAOfh9DrLOwyif4rBMAf+Uv/6f1CYgVibow0Zjpjtm6BcTqDesn1eTZ4VoiuTLLykdDw0slfiKU/WP1N+L66Lx3xzn6ESuEJ8cH5eDgWXn27GnZf3ZQ9p+flvmM3Z48klOXx2NNRciKvR+djheh6moWQmLVBjdWgvqyDFZBLvdRTFa4BKy59XpXZbi6WrZGW2VvZ1e4XUayX/Zed5i1vXfKa196s9x/zNGXWEVvdmW9Ih60vHpo3pyod19Av08pBLgAzpcqcZT0gneU2a2OEwDxfk7sHLFs5RsvN+IyCr+3qrRYVYrjJQLxwM4eN5yy88AOwzq3XG9y87UymruJHP2ZPCkffvfXyq/+8j8t//TXPinH85noxOqlw1A+/kuo+TDgHvoWIB8CStReDfYKJLuhsffCkUUvaLpwzGaYtuu3PivJyI+YIE/sgMAH3qzOAX5vd01l2WfVc6Dww7Kz/YfLH/1jP1X+9J/5A+XhvXr8ciB/JY+OstLI8V92AHknnlMFgFcbKYeqh5OzaRnzfXiJc2trtzy4H7T4WsL+s0kZjh6W3QfbZXOT1z7IrOKLBtC7Wlfdu1dGW+IJ6ai8emVeTp9/pfzmv/jl8uu//m2He8677vJnl3h2We96EF8TLjvMd5zk5xMAPGQBpJhsphxlY2VXJrsrfG+c9+I4BcDxTodhtwhdUQGssevLUdbVKxXFWlkbfL78xE/+KYf7iT/+42Vvj3fEWa2eW0epk7yiQr0EWKXl1AMHAuKCKnatYic33qmOXWh2/rllngsA/U6e7P3NTaQiuTiIyhVtmpXTg2+U9775z8vhx2OXy8U1R+WnzQmA54cn5aNP9ssnTzkBoHrZXy17W73y6N5qebgX+sUGP8fuj8+uypPDq/L06KrM56tltDYs21sbZXcnynFnd7Ns72yV/vrQu4BcJaIcKF/XZTaNPNKKXNTj9RKc9VlC9qkGTp/kHpPzXtbKw/ufKz/6I3+w/NAPvVM2xBfvGPPqCsBJAnYrRUX5jZ1X2jzqbZ96Usuxp3rNLgvvNXJSCJ0iHjfu5/bl1XxSJh9/uTz7jX9ajj94X/lVHWQ1W3SpI+zkAyuD7bK2zdH/x2Ww+0D6uFXWRnxdgLYx9YY6yrPaCnYIVF6raiu4GIzqmK/I8OoCyceRY3ghLO1K3CsCsPrNXRPzqdoPFS7vA/I+Zr5bnDrhEwF6Rnqxaxim7yapdRt/CYUQ9gein0i86YY+tSgp2d1h9ByXAE7KTHXa94zI5MSNjx0mMZUJOwASpembiixuz5KWTPBKuml5Oz3qOGnQb0X7yzFK3vnnvhJeATg44Fir0p1yvNJBghbxTfPKR12hhRvYhHF6MmkHCC/J5V020W8GeyGuCA9Sq7zbhu7gJTtyRZ7eATOK78pDCtpfzpGdWLggD/yQQIRAD6CTZaMf/TucLHaXf/WRh62GbhsfcQWVd5A8KXYTxcFrQNPljwKxu8LLmvmNMP717hMP5IJfHtGsfI0gyjyIcFx/e2uz3L9PO79nE+AUDkdw2cX3aYpaT0iD3X+nISDJ4Es2uVn2QdoIuI1zQOppvB7onXz9cXqN3VWAttk6eM0lbHFXQug0/aCDiBhlqvQZq7huOWeSGXlWqbEdRTD9+fTcnFeYkJnq6minbGzeK+vb9xxmuLFTBiONJVTv84g/OpMnAJo8ppvtNVMCl0l9dnh4afLc6mLUyRquys5x7RBmlEwFl88y2AV6NlLvqROk0dYX0nG7VvkKt8BlskGrsmuIsLZElBvQ+DfQcq5ctnaHo62P/PPU1vWWhlnM52paUrVMgUgBnWrzlPLrQsRuf61zSbq6i4mo85fSCfUtF9NJmZ4dl5P9T8r+R3Ey8fDJB24naQ9Dl1T2So/3+vs7e2X06E2HW3/wRtncvV82eW2MnWo4lY6gJ/FVLfiEB6VtVmVXHfLdGNQlxrSzGN+fnh75zidOw/r+EPHnU59S+nw9M0/N+MUE9SucMLO+uX5olMydGALeEae9V9JOlzrk0w7cTZKnbaGD7ugv5MEpG/p6kNNcIS/Shn+3kS4/5Kp6RX2sfHEqkvEK9/DQLvv+ANFwO67naGvgS7QVx18PkMnu86rGH7t798obr8UJgNcfv1neefud8rnX3yy72+qvJddosy1A0QzT/YRMn0oS8kT9d7tdwzLWS2RMGK8AMP6OOs1ONMBpZXbVz6dnGn9ONcbVnIB+UX6MCQAuYPSpHdxSNTVu5FXAlf5I47oYVw03NssGY7z62l+LITdDlaE4CBkhf8kLnfQ7/3XMEfdjgVPphXji3idfeM0pkXoCgPvgFGdlsFm2th8ofY15GMnNT6THn5RvfC1OAHzlG++W5+OZTwDwZ+2UbsMGWpDgcQemMsl4ha/+PHj0sLz1hbfL229HGb3x5hvlgcrMX3tS240+W8/wjOhhkE/9Na88qPwXnL6p/XgEkWxUJqT1sz/7/yj/4Bd+ye63wQ/4FYCfKv/5X/q0BQAsmRB2ZaX6GfSQjVkibrbXIMSBF1c0/O1EOJkiHVwK7B9hjHR6qiBxuZYaIsGJGojDo+flcH9fKPu+Cl4DdU7YxqfNauVXxQDdcElQOZD0kCKzI9PvocsNRRiqI+W95XVNJEe8M1lzwLFxlheGqkBbo+2yu7vnBQBueZ8uHjtM2f58eeNH3ywPXtPkWoMFOnJ/EUAK5GPCtbBicET2sSCjdgGAwSJwSUfN+zdSfI6QjmcMCsWlaHDklE81Ga41oRls+BMVq5p88ooQlR6uY6FFppJR7mkqNcAIvngNwJe1MNbgPKSAm5rPJ5+U9771K+Uf/8I/Lr/y//6kHNM5dMsRi7B5BjJf9S/BYzMeEb9+PBCk8XFrDJ8xgMLXv2E0ZnU2uCzlYB1StiBLuOhaZPdAQs3eGtWor4o1LPd2/83yJ/7knyl/5s/9mCaF0Sht+EI7WZQnpMQCAJfmcSusdUVA4+xGRvKnQT+fXpQJE63zq7KpQdIbj2NQuNqbl8NnZ0pzr+w+3CtbW0NNsiXlNXUadQHgWnxsbe+VwUbfdSSOj0/VIP1m+We/9v8q//iX67t2hxzzV/6kuufKo4+60fnR8NVG0BcOshhjwUif9BtycNNhNyAm/yFnXrOgQ6aD5E6KnHh5AUDKIi+FYaFKE666ADAafUly+9MO9xM/+a9L1zVYVF2gXlEP6bQuuDxQjS3A5CEmPMhOGqBntNSTBzr5mibHa1l84iItFqpWmeBurrueV9FbPiwAnB1+s7z3zX9RDj45dgfMja8TTaK46BA4ODopT54elWf7J5LRtersWtnd6pf7u/3yYDe0Ymtd7YE68pPxVXl+fFUOTrhsreeGemdro2xvx/u9u7tbZWdvSx3GSBNZ1XLJzdeLaaB8eR6MsZAwnnDZFsrM4kkgEwLkyruFQLx2s6q24XF5+60vljfeek2DbOnEKroW8kJ+6LBfnVEJ8h4mbYCaiCiHLEd1plyqtKl66gUA5YWJnxJznQb4PNv04y+X5//yV8vJhx+oDOTHWI16onAa0TtcTwP9wc6j0uf9/+1dDf7XzXvUyZCX20FQ+eI44orf7ReyACD/7IwlGB//ZwGAjp/3llc59smiTv3aBjp4qXabTptBedzGHEcBAfQCcNvIIEQJuH0UEoRXljJsDBokFZsgcpaeVcw+DtAjv9ZHD9IkjJgQ1PKhHdFz3JOiunU+9QB3KuS4Y+p0KGSNI3QbCHE7VXe3RdDTQMXpECb6Ljr25ItXAXjXP46znmmAOy6nJ1xwxYIOkoVW8EV88+c6FXWJOuUwlQeHy7TFi/te/mTWgH4Oa9C0F7rrPiehG8YBGlpVBVUOtFcy5YAT8o/7RVxUBhbNbbU7/pGMXSnaOsjs0gCyPNNuU2mHux5gQ2b42WJ+HE5mOvNjq36coyoH+1u/uunED2bKK0w5iE9uLt8YjdQ+qE3Y4ZNPWw4z2hjW/px2knZNpvUffY321gAZ6IclGHJa7bgkdRPPKG8FEhKPOkUaAFVzZYWWiHgZ3kGNwDWviSgcPBCBJOOH+iL+Kl/wQ5LWJdqdFS74VPursUx/fdthuCCU47vcoJ3jFnhyHa0IeMEQd+xOKyDDpj39kG+D0ln+iA9knAyLjvDfhSynLnTdkCHgsUHV5dYfPlr64R7hb6PbBfs7iMomolSIeE3sxkIaNX+umTWc6Di6H6uvee3yiSxk5zGdiGe+LZUK1JDQlZuyzjwCQaalHQvrWLBnZtBJtVWM8dhomvI+9ZlfjTp+/sQhfAmgxj5WHtFgYumJ5kBjii2Na/bi9ZHh9j1fkDZSG88Y1Dl23YhJPpCvAgDmX3qeXwjo0WldxKuOLMjy6pg3/8RrtK2MfTRGzgmhJ4jkQ32r6iV3zCAPlz9tZl0AyAX2yDvyVp6hq76JsQHAs8sCrhX2svpFG8xzhCM+k3/cvWBK+SA/3GoYTF/CKzmblibUvB7ZXMxZ2/I40h4XBrPQcSFaPfXJe3v3y2uP3nCYh1wC+Oi18vD+Q407NzSOUrtDfZbszG8tRpuUP/ogmbvsactA2gWBX1tiAUBhkJMXATr1Il9ZZZzlY/ZTPvs6jYtbxSt55TVjgMt8Gbu7yUEFZfLVAi8ArI3K2rButmlSHBcxRlvZ6imiDDlUIzJBnbDMWXS5jFcA6jg65TUVT/56D6+EaDzovrtuDE/mZ4Xh2pratO3dxxpzq22j4mreePjJJ+UrX/mqw/32179V9s+mHuP5M7hiwq+cWb9bcJuqMIyJGK/wNaZ7D++Vt995q7yVCwBvvK7y4QsN29J95Z1+IbTN3S3gmlczmpfa+os70lEWmXLeIS4UQOWi8fLP/dzfK7/we7UA8NP/HgsA/0l9AipDVRrdRiqAihSmgbJTxqyUFSOMzBpET3quYfQcbd2yf5rRQFG5EJQEpAoZK0D1EsDJaTk5PS4nx8KjUzVYfBbtosy4fENKw0QaYHLHe8keSIl8rjYDmR5ScgeuZ24DXh/0yqYUdmPYKyN02gN6hRdLfKN7qPgbw+2yu3NPuKNKNSwn87gEcGXnnfLWj32uPHx9Q4N2PksSHWkzeFUFjIAUtNL34E95lCrSWLDrzHsuAO+lc/Myg1JuO2eXUzXQNc4LAKqogNSl9Fc1sdKgZU2Nsndj7CP6mRx5VppUWhpjBjJ8kogduT6T/7oAUHwC4OPy3nf+SflH/+Afll/+5Q/LmbKv1FJaIou9hjekPcJ0QtonUH/kX3y4AapKG3Kx9QbAe8fDeiTKCm/9QT3k7cFpDQZ9LwDoeeW6r45jUO7f+8NeAPjpf//Hyr36vvfWhjoczz002RVZOhRuy+fTec1AW3rHpwUnmmyyY4IKXLIDLf1aW90oD/bqhYKDS4dZWd0tW7u7ZXOTBQAujyQHMCm4GmjwuFMG66ueRMQEd1IOnvyr8v/59f+2/JN/EheTPGMBQH5XlxruKYNMensaMMIfEz+ARhq/WDhK+URpWL7VzTLQM4183GlBuQcyeDXYrjB0KtzWWxcA1JuW9fUvlv9JPQHwb/3xHy+72+gMDaTkokbXn9BhBb3y5UZU+aUPyZ1JJsSx0sxkMjoO9M3vlIsH6iE7zMNNdRZqpJvFF+XBJyQOWAD4jfLsk2N1qkjzSvX7XHU/LvfhKwiHqvsnpxPFZdFurWxLxjuabO9uRR431zWJFz/j6VU5Orsqx2Nu8V8pQ/G0ub7um4SBnZ3Nsrm9UYaqs73+qk8BMPDipuwrbt4U8MkgTj2oKVJ5XCsfqtvsaCtvnsyiTAJk35M8NzXhfvjw9fLg4f2yvsFgmh3xOgEQEeuwotDlKBVFv1TcqKMsOwJ+n25zq2yq45EyiPeQLcUckpe85uMy+fi3y7Pf/LUy/vBD8Sw3UL3PFRN8DeqBvib/g+29Mty978sA2dWnU/YXGHLCoXx48u8y444IntXZq70AcgFghQUAypZOH35Z+fbuP7v8wTv6x+CJNo0csrOKnBodVfww5UK9JpTiRD0O/Wgmjs1z+GFmP+MBXe3j3N9UIG0w/RXFEP2Pwknf0Fs+L3c+G2sQwRdIuOwqJEs8DwrEr7XPaeEjQjUdT2ZEG38GgTm5IY0c4AMMGNnJYkGRhYD4ZCenaWj3HaTGqfzyB+/wWOk6TKWtnzDxJ3WnQ3oOJiAkBuF4Cl74XGDylHEIGE4hf1uRVW0mKC+sVm+5u/wQpsotBkiyQhurfvhrmicc+VeZAZxACyf91bAQd1CHqCZhCAhjMmKBqBOHIH6WxYnZoYkbmajgqPhJFnUWlyfxEijjWNhDz1bV1g19edVI7QG3PAMsbKHzMYCOAaH1k3a06iRgLvg3f/KvcqNc0UeA+h86S+kBLT9e+KrCh096e1U4SLhtsT46OC5pyoH07R9WMh79a62PzS8cUg9V51W3exqws2sHcHkXF7SySeDTPZSxZSKsbbbBeasYLu2zMJ8T0LkuGqq/6dc+Kbnjvwl3A25zZ9IAMAaNfqSTTlJt+An/hJelA9jPwSX1GkyUwyKgfNwXN371V+GjZlYXPddqbuC5xSUf/9doBHT7DO+U+zK08u6ifWS6vWoIAfKvdSXTxHR7I33kayjns6kvApyeMaY+dBjsfH7S9UfkHBO9Uv+wpr5lbSs2Q1g88p0+6IzaUO/AKzm+JtOTPgFxgz08wSt+qmuKs8aJE+LVTS3GwF449l+0XfDpXXmN7wHqkttG6TmX4tK/hH6KQ7nHmESQDVcVhWm5TQ0MN5nyx/Tk3n1HtOk+5diJi35Bm36CZ06letJaacET40j/yc5XPkAWK3jOU5PcXI+8+YSzd7bp2zWB3t7Z08Q/NhT3tu+VnW2NLTfi/pFYlKN9DT5gGwidR6bKv5CxC5NW7mHo17oVC/rRflGvc/KPRkS9CWJMvLkjhzuvvAHJ4oQXADSmEw0gZc0YzyKPwhTdNbclfFUE4ELDdY2zGCvRXnbbSWS3DHoWD7kA4PJdsABQF3w0jpizCczJvdm4cJHjnC9cST8ns5gMz841FlQaQ429dvYel9HmbuGu5OvpuDz76IPyW//qtx3ut7769XJwNpEcmU/UsoOd2t8D3hgRrzzDN+M85li793bL595+o7z1Vr0E8I3XyqMHDzRG3tXYv7sAQDk5SMgZvcPuQlM+pQ/oUeoxwNyARp7x18/9PAsA/9Dut8EPeAHgT5W/8p/9J2YQuFk4riBVMEDjnwaZU5gwcQzTWe6Eccb9wA+mQyAVrAY3lbiDDIiojK74qjBqpAC+AT/hM2lcEjJmFU3KwPe7pawcE2anBRhrcjZWBePSm7g8RIXpjtvNmcNQZ9gp5aj/YPVak//VsqlJ3IYmPNxeTmMGeHKoisbtwevD7bKzda9sqdCve8NyerHnMLwC8PaPv1MePd4omxsMHjRBUMUgXgy0owI5UaVniTqvDAg44q/KVo8l+UiRlIQdVz6td656wI4cx6Y4cpoLAGqGlR81DqqU/SGfVotKjV74xlABR4diMKB80jAwGPeOXDQq3NQKXF+w8vdx+fC9Xyv/5B/+iianH5bJohevHYhfh3FBpS7Q6KQ9JNoovZCK4PbB4eogAiT/AlOy3TFxMkCjq9iUVmOT1TwgT+cnwtEw0tZ5UUAyUUmpsv54+aM/8e+WP/Enf0jlpUmUgM87MfGl9aQysrvON/VZLGpuaZe+xYUjnMBYaO6lhkKT4zk6tNDkjg9BCwZ9JsGaDA12/OkWPvfmL0hw42xtLHsrmsTxeaVhnCVhEWDlelqOD75afvu3frX8xj+Po3ZHJyp3BeAzbj56pg6BY3HYeT0B4ASAjy2RfbsI9OAGR/kPqaaf3CXbPO7FgC5kX2NKBowN49goq/b4y48FotHnyh+qXwH4g3/ohyUzTg8g+4UXAM5V1zwZdp0iJXQ5GlLaGxo7iiUHyrmj5UsqWXRymkqPgbY6t7IiDXMbQwshvq7n5ezg2+X9b/9mOXhyqrpn0VgO1HVgqgkUnziMSzNV9kpipHHG5mjFE39gY6iBkOre9PyqnE2Fc3XYi9Uy7A0UVmmrfjrcRtx0z02vEkQsAODBhEkyt1X1n6aURQHvpjBJ1gSbToR67W/fCqiH/vSQ2ogNju9vbanjYBCketQsAMTggXK0nGhjhHBN/eypPAAvANCJ+lOJ0gN4gR3VxayPixmvANQFAHVyjLuupK9X0rur0Wbpbcfi5EAT/xE7/1x2OFoXv+qo0AX4rws0mLmzSZ44CeEXFZQ3grJTBPDZnIH0KgZclKPaES4MHEqPGr1XeIWLI5ssAJCeZGtxMnAIbY2JFOmQH9oJIbosHngGPNiQm9uQagIhQ7DqYfNMWcWECxPdSrX37rXAdUbAN+W5MXo+O9XE/FT26DvMqCeFlHdwFxJXTD0DNlAKhWHAnX1t8MBgJsIxeIIXBq/+ZJ4H3HT+hHMQh49FdNKtAzLFxy0D8QvtYKS68UiY+pwQUfDkP0yknBALGq5tekr3KhMMGlMB/mFLiPKhnLIMfYlSeFU5K6UgZYdsy4MWgfzvhMKL9iPCGPCXBzTxx880HCTCxa9MEpLfzfgGE6iP1Jmo1bYH9ZpH61O0SbHbIz1W3eboap5eop0M3ROij8QBrZtBJ6BqFuHg2dYwc8IROqn0qcOwAdT6HPmo8fihbFcop/QLaaV8sy7UxwA/1PQ7CwCZ55gIsvhHO6G+UggwUVvVGMPjA+WJ+OTNbZLb7EjFk4i0+1dxLY9qAtUj6gJmzXOFXBRq67Qi2LsNcxMieuuf9EL/w2xk2wCMtGUR8Tv+slbtfQFMx8Hps28Jl+UneTZ+NniK+uwnxb8R025Rt7thkl5FQHyb94Z/wvKLW5jZJrZ5JHoSqXFlVagat5OmxhiMNd02zdUOTtWfnPFJ5dhVZdKF3iZpxi+QpH9Y1URvtS4wu/1XXWHHdYVL40TXqsApsuxfrDe2Om10gDEBp1F9i3/l69L81EUyy1h8Sk60oSDgchZyLjcuxWUcTIK1bqdcnV7tS5z58MMKD0C055EGZeJJPrTdPiPJGo5QxDOfIOFwg16kF3xFnKDFZJYFf7ngp/YfYELL5h4XO2OfaWzA1brrG1tldyf67E3130PGS8qbX3FFfsoiKXmsVceFcVJM7uihkIn4ap+NQRYAan+s+OgJHTP5oJ56kivwaQbxCXi8yadFpQ/XKoNrNlBlclw9wztukGpowpjHFIxZ6tdOYgGAxQte/WNcUduGDqCzUQ4INsqUeR9yjIWAyhenTtkEVv/MRjAnAOaTmeZ/p2U6j5Ph5+rL+QrTQDq5oXHP+sauZwKLyZkXAL7y5S873Fe+/o1yeDqWvJBZTsIpR7iIPJJB/K0/snPCZLQ+Kjv3d3zs/80349WX1197rTx6+MCvhG9wqpJ8igbRcqxRKZJD/dCWh474ZIuwXTxSCMWhbv38z//X5Rd+8ftbAHhR2ndwB3dwB3dwB3dwB3dwB3dwB3dwB3fw+w68COFVNMGnngD403+q/JW/9BeL161iGaQD4eaVkVhOa9wawN+IlfQIH/5NOPztRqAI0SyAQzpsskQ402OFZHHlFairxXnhXRrAR/vnfAJCbl4Z4tjKokzP5z4ZMD6LFaHj45NyIjufEZkqPMd64h1Xdp0cpPAu8kDPfKqMz4JvDjjizzHhq7JaFs0JAFaJ+ARIn3cEB1tlk89MCDkBML2OEwCD+++Ut3707fLgwWbZ3hp5Z5GNFHZL/e73al0JxVHp+71hy4dVoEvliQs46isAi/jUFheYkKcLXm7p9c37VZEcJBvA7wyv8C7vaumP+n6/mhVQr9zXb3KzgujVUaVHcv7WZD+OZvH+tzLpcHxv+GL+SXn60W+Uf/7r/0P55//iaZldrpXLlYXSzF02GwJWuZQJCdKidBkKq1xx5S4CuPGuvNJnt6+9qEhZiIB1ZVGxk3gl2Kw4mjLgtV0HY+UL9AqkgCNk0Ea0ztPKqGxuf6n88I/9kfIH/uAb/gQesLEVJwBYhWPZz58SkW74Upi6QxsXuaBzUeacHL3uSQJk7roneTqYTIWX2xrfa+eIljw4wslxq+EwAvFNeFao2YihDrHIV64mZXL6Xvng/a+Ud7974HDTcdxB4LRZ+ZTp1WOvhEYdtl3xl8RU67dlEaIQRKBwix0qH/liBbmG4Z1yeIrV3NAPyoet9NX+o/L2F/+Aw73xzud8+dVA9WJFguDiFY4usxDfHE12gSy8u0mdRa1J02h5pCx4R5xTJ3Jn53jAMdt10SWfIXvyt1LOy/jw3fLk3S+Xk4PTKAP9sdKdn9Lj1QiOpuUphBXq69p1GVKP48RhGYpneOObvJwCmF2i/xzlHakexzvrES52/Py9YvHmnTHyRFvm9kzAaQAkXnVASkQmHdYnaYZ11Vvm+mhD8lK+1tgRF/LOnOjm7oVPAORqLzKijVH+2YlgF5JLLIFVdlXWN8QfJwDUximedVECVoviMItz6dJHXynP/tV/V84+fN8nAK5XFH6wrcbsXunvPXK4wc5uGWzwju9IisuOPuXDjqd4qKcX8nUGVqDxF5flkmTIK1D5pz5yvJB67csjuShwJF6RIzoEiEe/Qyn9jHoKTclQ+aYsc2fVJwOQo/IuiVD4DhdtRCgrz2l2EYj+JWThXRshbrGqH8/pD1wrLWj7VSmVZRwzlE7POQFwLN2OEwDs3qxckxcYUrzkRbkPRgXWkShHpRp2hSAn3vGpuoNr8BI7Ld5hUp32in8F5196QMl6R8l+pNkJs/xjUC6I3MijgQyC2fFKq3ls4nUD4SO75ATgH+WsfFWa2K03LiM940F0k4g2OgB3OYICeJX0q13ggPy0MQKgT91y7sLFlnxqbRFCv63XEphnGiRBvPZQ01L4PB4fbSD6ybPsdCK0USJKWx5hSINIYY8EMYlLCP90IJ7hL+Pdks3qVvXThCiX+siPdajVPtBPkajNaot0uuDncKuxIj0hT+xFLdSuYYYXu4S0j5i0D4mxexh1UrRsT7ok0z6nTkQWQseAqJeEXQ6fpwnACJp5fRHSPyFpN/VMZtb/Fsxhk17E7/q3dG6C3R1cPNlanzO+9aqtF+mMhfaDuuwnBcg0gg38w40dT7vkM0QcNPmFd+K1zwBSyuRuOwEQQAiFkzt/Jm0+MqZSUzu54Ji6+lOOfc98slZYT9Hi7jhKAxLkCpNXSd3u136PY/ycPu35CBqdEN/fV9qMeVXGADvYyAzOPZZRG5efhx2p/8jdatKjX6e9DAfcVLZy67apIS/lDP10n0UeU38yj6QWLuGU7sg7rcGT/yg3uWfb3LbD+oW8bdgzvn5kCbliTf2j9NHHSsvlLL/ah/reBU4BSL68WjfXmI+7Obmke2M9XjEdSaaUK3WKsTRjtqBM/yb5aYwK8GrE4oLXGyMZ12FeB9Z4hteWgDzBk7LB7nmIgL4yx1+X6oMu6aPgk7GcePdr2OTLqYc0jJQleqdyNn3GjoNhGY6C/3VeXVBeeO3TFxhWXroAHyk7t3XYa1quy1UHfArcfTUyU3+NvnoOONEYPl4LxZ8x+iqfPJZe8npJT3K6mI7L0fMnGmt/1+Hefe/9cqx5IacTgyZmyJRTtgBp+5VdeBCPPtkpHd3c2y4PX3tcHj+O1zQePXzkOwDu7eyp3DY8/nFfgYRC2GEXRC7Jo1ByjRMiYOQx2i7KarX83N/9r8sv/uI/svtt8IN9BeBP/7vlL/+n/1sXRCpvggvdhUIVqcCj/pqkHQSXGr/ScHjbwz/c8M/nEI7d3JgG2CZ/VyYGSqocLACgmIALSyNTjktbeaUcHPHnOLdfD8gFgJPjcnJ6Ws7OxnHRmyZ5cB0dWjQ2XAg20sB1QxO29cGKJvd8j1sVscfkn4asKqAKCZY5qDSSco02NKAe7apVG5TLXr1Fd+/N8ujtx2V3Z7NsbY78nXEm+bOZFFPFQOUG/D6O6kK0qeSTQSHvy4r/aVVm5SmOx2oCM49Jl7/t60rEceGQVywAcMxKE1PlIY7709jGhNhhcNOfj6mKETpdLwBw1LFossC738AV7/48L0f73yjf+eq3yre+dVrmHiCIP5RW0OqHKJKJVHZABvOjsMZgz4sAwpiAxjEmZ1xgbZDVHZj+rAfVxxSCfecnYmQ8+UEXFzwFkV8qP40eE9qhJjyvlwevvV0ePt5RYxod1fomr1GQmvKjskXmc2E0MFHWNHjWOzfcTGjNqXhlMEQ6wecqCydXapzXhpo0o1fQVaNDY1EXAAZ96YAmORzhpio6Z5LzfPK0HB19XE59+Z/Ke06HiC6zECCkcaqNQ8o+3i2L/IdFz/jJJOUqCkENJQfLTkK2H8/2R+YKQ53TJIdJOv40PGJWTrtl72Eccdq6tycnGnXe+1InI11kQcsXpmRhOz3qIu+6xXE3dCP0ty4sCDgyzwUyMXlUGamhHnoBoK3biJz34SfHH5b9D75WJqeHQU9/qB6LAA5Hp0SdBPWMZOiEmMPXMbt1AX31woHKk3aDG/p5ZYb0WQgDPAmFR2UnTn23CwCtxGSDN5RSqNRUptGWrHH0S20CwFci3BFIB2iTfE+C0vEkt7bF5hmr+CU+94ysUM7WP/Qp2om+Os8RFysN+YKE9EE64eJW/U+dyAWAp//q18rpR+/LX/Wsv1V6m/dLb+ex2qS4pKm/te0OzO/zK00PmpQP14U6EcrJv9tG6TLpoYO0NtQ2cu1wSJG4yr/vjyD/dQEgBxXoZehu6iFyVBmKbdJhUQNgQcgDA8TNj8UdYbtAcRAi6zsmZRvYdqDRiVLm6Af2wAbIt9KjHeIv+hba17Ha3hO1tfGVCdL3e9KkV3kKg1at8gZTpK/HYI/f8CUv0VYG+LnyZhRLWYZAhK06XemYFrJDPkAkEqk7zUgLX4cLHx7CzOTTOS0C+EmbXYkDX9UldcJ0a1mHL8/h5olwQtN/Ew7I5xZMJ1ILIJ/OaxsWX3NEnkknnCNNnjrRgXi8kZZpBoQNmeOMWf2gh55jRRdoA6XZUHR5Oj/U75B9LkabC6xuOzF57jBVnQmJLcLL7sdOuIgc1ozhcPAYegGrSLMRrSHanTYu8fy7zAfgx0q70nD+LQNN/mXQxzE2AbhLxfXc8lBZua+L+gI29KvJMzabHTcgxBzyjiQjEfyXaWG3RehIwfYt0JRdhXxu5dXW/xag1pUNfst0eBSX9WEZTIv+J8M4WA1bhdrcA9AkEZO/Ll/Jk9nAX4hbm4eYbODXQiUoo+UfM+yhBwFLMq2Qz0Fy2c8AX2pvPHHiKz6+AyAm/5N61w59gPtC0XIdcLVUy8iiN/dF1G++ezyJnxcA1G/W8O4PKh+xiCZaogfdc6VLP8wrABsbMWGLcGqXRSOOfxOeKJIVZZuyJz9YIV31swFnuM1vxolstPEzREzyCaU/0skggiifCBnZ4Cfihl8Gbk27Q0dpeXGNzQO7Ub6hE/T13mRivMfkn/GJ/Ggj26+AxMI8489oa1v+6CfylTwmsGwQnmsMyV1FHt/XBQDe6gRcHrZV/vScMouF+uhDL9UHXcpO30S6q0KPf4lTeYeGmYCgyzjGDb6MUZP99c14LYQFAC4C9BcaOmV0U09boL2stOtz1iHaKY8nPC4XvzLJP5tAKQcWMayrjPGYA6CvjMG4z+v0uBwe7DvcweFBGTMfZF6luHE/D5uA3BlXX9FggUFjN48jXC6Sn3R8sLFetu/vlb29mPPd27tf7t+7V/a8ALBZFwCiLmY2W8mDIdcox9peVdljJ5+U38//3f+m/OIv/R4tAPx7P/XvlL/0v/uPg6nKpsHPtvg3OjAYj8claDIV8ZsgGdUFWd2Trn4QjvNQ82H3rKRUTIREIdBIVUH5RmbICam8BKPgL+TIu0xcrgFw4/J0OvG7wuyiT2dSFgVGzfxuvoCbG3nHNhYAel4EYOOcT/55bdwJkVTwrKF83JI74iItydQTpm2HWdt8ULb2tstwyO7/sOzuqnEUXzSmqutuNB2OxpLVUuUThWdXCCVgd5PdaIAJKe/xMFClIbw8Z4IYPNCI+fSAoFkAUFgqfbyrSJi28rsRVtmhyN5Nxs+7fWtl7XpYFr1Q+nJNZTots/GTcvjkeXm+rwqiON6ZqnJw8ZoLiqx2OqJXHRrAKl/xFohLVAqE6yACeIEK7EGnNpSi7ygVvNKIqT9KpaFlWwB5jVVIylYUkUt/tww2d9XBjMpoLRslFjxkIT/Kl1cBXdHJZ+QxFApZMVHjcjYqJulJtpoTqI4bzE91Z/c58jcSH0y0IpNeGR/EAgCX2RGmV9RwTY+kF0flchYTX0Zjbtj8/lzspLP7umBxSHwYxFZIIuxhyi8KpYGu7IC2XrbyIk8QYUc8Giz8kZs639Wtsr79wOH6moBqdusTDdQJ7qhgQk0u2lShQz1VHUVm6BghVMc8Uah1bbW/5klin0knjbRXalnlpm6HHJhsciPw7PRJOXry7TIZH5l3640SjM665om2Df20C7Kn8W3zz4IM4aLzgEcFh07hhIj4sh29qQP/+ieraTIhSN4VGmfRjnyhh7EyrDyxS78RbcD6+pZkxTuJvViMHE+VN2SQMhagazLYjXbHqadVGn9PRlW3pTPAYJN7BLhcpq8xROjptZTC763VSS8LAOOPfrs8/c1fLycffyIhj8raxv3S53N/wuFudFRrow21D2on2JFxHuAHvshHlYPc6XxyYoQ+sqjKRIE85yeFuC9lzX2BJLSm8oS2BnGUbS46mkfFb/ROcW1X5aP9W1edBLxKT33Fy1IBoE155bO99RPP6e5BtDvNqjv0E3qOMk8z267gPfLXLgCw+MoA4pILUDX55zRAAG2sZAVvGVcGMkN7G4AHySP4izAJlc0Ayp7/MKodvhLIL2Urvs07+lz1xjxULuAhfoKOgJoYbg4RdmOFau24kFqYYqjhmbzYgkPoAOWmRjXCdOhbDk1EoNLz7+3Q8lhDIQz3aW2s8I1w3Um3n23ayRBW4mZ8mf6vzzb4yXYgdMJg+lWu6IIXPERRcr9mp62Go52zWcMCsOULBRUkeWtBjq4bCdS1eM6kCYPVcQ3pIRd0yW1zhEdtwARIu7SbNJOKfpf4AIhYI1drpBxuEofbG8YV+Rxe0T6AuQBAekvlXZ9xecFPkPLDDCs/IYukZ7gRD3jRJaApuwptGtEW8rxUxgZz2OEPv2U6XbiZBkGpj1F9q1+GqQXTLoRHauLCdDCB4CnsCfaHTnV3H4Xd7g6gH1HLOtDwX5/1R/9TOVmWaYV8jjxhz7g1Fu2NePOJQ07YTscaO2uy1FkAYHxEGPSf+ghN3ifPyR4IsODNCUGPR0Tf7QN9hsejkS6G9Vv0GKfPzufijc9Yc1/WphcCAMalkojSrf2H2Y2ybSFoYjS86TFkVz0MlEPkF1pdEaXdReBkumFt1DgRcLkMhBmIOOmFHff4r9Sq6fDh4n7L484Y+1P++S54nqKjTUodcdpJ12oScyLACwCa/E8nfKXp0vliQ5DPiOY8gYjezdej9UyBoInqWgdq2heSuy+a1h8tHpxQGrFhFmHgna8zeJGUMmYugT5o3sOO/+ZWjLU3N3n/f91jpOwvWlna6EB192/wHGHCjhxSFzAw2/f3o/6TDzCCKTJxNNa6vNTkfjr1/RYA4zIWDlgAYOJvf+4B0jMIcGFvnDKNEwKkoaG+ho5rZbi5bn0FtrZ3NM+7HwsAG5oTqh54s5O/2mWEZpplITKMTPhP/CX/oQeyKOM/93f/m/JLv1cLAD/9U/9O+ct/8T82g1nIgJ/9G7ameFwCWMKwhX9n6iaESxZeNJpSvPoMRXeubf8ajvJ3UBSNDoqJUOXNF6HJjSjcLMxAmicurQJYVQM4KuLVHRW2XxnwahENrZKoghtqMs9uFN8R5zUALrFmDOvGTGGysaTwre9ycaPGIF0TJRq3lV40gitrm0JWnvplNOpL5nJXoZ6d8Z15VaQ6sGdCuMoCgNJBYp7gWZlR1sijJwJMaBXOcpC7vw0tGdCIZsVWNZedyRSNch0wwqv8UvHMI/KR3NzZky+Fo4HR8L1c1gUAJrtX1/NypUnFpb88oApwLT90KJJry95p6A8tT01PP0Gk6GAKE1IELfdgK8LnI+6EsFHNBqouCJiMANAhSAbzYod5wQ8X6cTqsFxr8so3j4cqK2B9Q5M/lbHlQCOq8sldZacPUBFpWNQ4206l9URff0oCGRuUkKuXoq1RTo7PhScqd7aiCaLGnN1zjm95AUBuqz1WJce+0fRajQ8gJ9FS+coSl+jQEFNmTKhjghPcZY5JXmkiK+pFZd0QAqhO6EzUF54d3gDjNPR91SHRWaGzpR4phibmg1G81tIbqqFb7auTZodMfMOvAjE5ztrO4MYdWiM3+KEgQsdyAOBPxQklKsVHtzVZVefvboedA8FCPMDj5eR5Od3/0IMRA3lSco3+AeQL3mU1EoZgPNRn+CKK9ad6XIkv6601FCPaI0++kLfbGXEo/clTO+x4A9Ck/D34Evrzihz5r8feRiwGaMJeVi78fdqT4zOVu/KuQY3bFEF0xIqPXETLnazS9KkPDQqaBYCtnbKxpY5F+sMC0qV3DKSvtBWSNZALAE/+5T8rp8/2y8r6PU36Xy+jB6+VkTqm4ea2w632RxoUoIekiR7KFP9IJLRSYCd0IfKKHLxAJrbJc07uGRD45nflgQUALy6wADDkErEIE52zBjdVlgDlcH2tdlZlzmeNAC4OpDpRHZeAsNXaBcrJiL5RZph1IMRgwAtQGcb+0keFUbYCXPZRhix4xEAKZMU/dmMcTLphf+tuRz78VWKhU0qn6ncNdSvf4Up6hKohiNsJ7Sd0MOsqfDL5TvqkG/+GKDd+g3a6tyEwha1HkzQAOWRkf3ihroSXICI5bXhw2tWt/uVzROoQfikQPsNhkl+ZlkMLSTvy7SdDyj2hpdahGf8VWhvWGBxGHp2dRq61PaBO+rny45/QZ/QhGfFCXnZINpb56gI8m+8beSTf4ZfPSUP1pdJ220ZSfmqTglLGC9qpV3apJhGJEbQib91n/YsH1s5yjOgTZuhelQd1ubsAsATmHf0M9yylzCXF6qewGBzetMDGsVpaeNEloEsL4Dkw+HfZVrcWoFbLwIDfMp0u3EyDoNSLtri78cNM2YcMCJF6Fv6Wb/LoX+Iknyl72jPZ3TdkKEA04f2GnJyW5OiQ8iN/mcc2rwFJz+7mtT4rvZxE8aopt75zAmCmSdB0mhMhboCnr6GsVW6qM77sTZM9Jnz0fwCvjeRlviRDGE7YeaHVgzO5ybAWKgwTK2iTNkfWB+o/mCwCeZrA8oB3s6t4VU8Doq6GGFr9JK9xyWU8Ox6FV2kYzEcLJMEzvgptGgnhV0MrjUimPme4LrEKjb4oTJwmCmhslLPKPPor6YqevUmhv9oseSKJv/uvcDKBa89Eca/9HgsAsyu/RsoFzSpVNdl8hlmBs24zXoC+nuk3TQghKzHSZU4F8DlCKJAgZdeX/1CZZssjF9ouNSa4UD9pypQzY6B1lZ8mwJtcfKxJMcACgC93zAWNTjm1kmhy1vj5t8raba0gykQOfsw4SCtkBzTj3ETkKjdkyEWLnHJxOPXzuDHJRwdjks/nrTVPrBsAF9QF/Hnl1a8dcEpVYzDJnQlizuVG63Fp487unvK75fGi20zxmFlN/alcVhP+4BP+Q64eh1BeKndeAfilX/rHdr8NfqALAP/zn/5T5f/4l/+iORRLcgkWG2gyEuDCMFYHYlV7FlTyFc8JtVD1hyt+BItjqDcTwaofwmDX4DkXAOJb/9Eo0ygxAY7vULJLKbOGY3fHCi8BMxiNRtYkjQCdXF/xmK8xdgVhATl4VzpBVhoWCpYB9DVKvbLhSpa3djOZulB6iysNcvurqggDpX8ZCwAXmix4sqMGjgUAoqtyhQKLX3jmv/KVJjNbdt44dc6k1St1kkUuAMARiwAQtBxFM/5CbkCzABCuQvKPjZhrZbEaDQk8eIFBabALe3kl5Rc6rBudmyC6LtDwy/QCavp2Q5qEk9UY4aMQIpJd/JNEMGu4CrhEI9mSUXEZlEW580Qjg10NmywLZHylSXmJzmW0gaygo/hK35M+hO2katpq6Jh0U3a8f07j2MpTATUgtk0mjTt+seonopKnF4RQJAFHyvkOKq8IMNiiUVpV48wrLTQ2K5IvwBoME/Ar+fkYndK9gBb81YbXMqyArWkwFQaXrn9aYRkxE4RyRN/sXifc0sqqbJeyxyLRlRv1WDDhjgt8h8qDT0KIF+uX0iYvDmMeyZPoqxHzKROvmMUOerMD0Je2CakzyHJljV1pTW5ZAMhGkPKT39X0uExPnqsRJnXiizZWcwOQvgw6e+hhmCg0KphHmfoxz5YB7tUvtYc4rrdqI8QHeSEI75Lx/hpAZwh93GmgbVHeaPDZBRkMY0LL+4x91f2r61kZjw/8mVJeE/GgqRecrUhOiJyFS+jARV+MLbjPRJ1rT5N1YKCOdN2vFGiQtaJOTB09nX0cdQtaLNadffTl8vQ3/4dydnhW1naY/H+urD94VEaKn7sqvVXR4PiK0rvWQM0AD0o3ahSAlDD8a4OjiaREOTbvEyptbG4P0RVW+VkE8T0YESbb3NBdEpWb0+N+jPXOAkDsLlsFXwFcfgLKC94xmxMALFYInafGL3TTDBhCd0Fnp4az/oqJHExYO+hLYM7s4+LYdoowApF2Ow7NcHHahhrOkG52xJ763IJLAl5kd2rwCN1MkLhYu3SBiNA4N2SpG9XVJHhOzxoYXvELmSEHvEK3DPQd1lOXeLgJWDRsE+zYlUDmq+G7SZMcCpqfSM9xMAxRV6PNCF2ym0k1iRiiDaoPhjbtF0DumUc/QKry55KzPejFTqb/7ReADHjClUAOKGv6vxwY+EbaxG0h+E+3Lp1wMy8yU47V1X8ZPPjBhFbKCyAMfuEPuPVyekL/K84lA+Qo7yvZzSfUxDMD2VwAWALkYFlgrYxUaPJj+tVewRNI9YteNLgRL+F2V5ODuO0JKdMoU56jDtfQFczljeSW6XShLY8KeoRuV5RNvqqeOI1GD/ClDnf4cp3OyLjbN9Kq6UVb1S5epnvwj+7FU5jIXpbMFHKVvSkLmxkfUtjDH2sNpTxR/9ROK10WPrP95DvreRI1TkheeLJKPNrEFRbFmfxrPMv9UoD3Oxhva4LExhW3oft0qnQnP39NlUZfkYsnZZ54KW358Xpg9rXczcO43DJSeZpfywV5d+WiR/JNGnrEh7wyjgnfCJ6TyGW46WbOwvVGGgm5MB7OCpPh4CFsyxDEbHXw9slAdpj0ZXkjY/JYufAiO7L3mD8jmgh8tAsA0OAEwGzMPWL0f0L18T6RKRkDvlNK4ehopWl2Y3NKBSRKzCsiB+ekSSJKYqCx2oZwpLLgNcXciPKr1kL4YsOTxf/1re2yoTnm9s5u2d6OzSMWAPgSgU/kCmIBwFltoNt+pL2ryy+WnfzkFNWtllgNYrrIkTaAfMKz/uATvU7+kQuy4Lh/3CHH4n+9B0MTfYDNY58C8CkBmSwGXMzK/HLuV4V5xQBg42fbCwD3vPjB5gavXKOBaBTQ1Y7KqtgM3t021LGvN2DFN2HiBMD3twBQtfUO7uAO7uAO7uAO7uAO7uAO7uAO7uAOfj8DSwPXrCwCn3YC4M/+mZ8u/+f/01+pT124Dip1kYEdUxPlgeUWL7lgXKfVqxpArnq0z/HbrO5UQl7AsJsDLIOj1hXAFdKIlRKvWLL6RPxer6yyI8tK9SpHh9idrcRYYlN8r6yyyhKsBOv1AV64QM4rNr14BvB1ypUU+Yk/ubMT6sADxSNUDXTVK+eLRblcrBUu4FhfXxOvl2U6mfsYcHMJYF+8cmRc0eDDq5bBVGA1vDLIDozCrV7Hvkzs/JFmDSjP3vVarLLWkxTJT64AcUYAyGPLrJCx0kQ4v2fUyx1BVs3qiQM9LspM/J9bXpkcUHMrkK15EDWFSbl6JZOVOEwTgFXxwWqg6APJXwudRGxvU8KaIrLF+WxDhDygzSojlJFXHGdaXK4pSqzYjdZVZmvi0tUiiHoHsK6KAqw6oi/GxXXxt/vtAwOUeHDuo4wsosoTGUf+CcmJFAdxWI459/vcuCy9WVxJBEpLDHDj6qo4BHp8Xx6eRcQr8wqyqDSdXwxIN/nWXzAlG/78UmoBhMW7kRlJ6o/TM8D19UXEu+4rLUKwsx/6FavqcarlUtWGnWeOtfel06SZ6Wa5mrLs5I+LOfMVAG6I96qvd/OknrymAg2lxQmB3tq6v1zBCYCl91Dh5HxaLqanSl+CFC3nvUkPCJoNDwjKwqphBfbpeDu7DqIfZSJLFffYsaZduZQ81LbIi2Pzg3rUizbCwUXAp2wsI3bI1nwCIN+F9C648szFcuPxfjk95QQAJx9U582EHv0ev0ihP6KFRq2qgbicc9zsyrcrA/3tnbKxueOLK2GSb+H6fXWFRWOB64tpOeYrAL/9m2V+el6G9z5XRg/elPnA76pxwgLgmKVyoVgImF2CaAO8Ah2kxE/Nl/LJLh1HNykPdNh3FeAh4GKgKkjLoMcJAOFwpLx7KwjveGUhd8EolFjd5hLVde8OAP2BwousqVU+gI7VUJM2ZPLkwZgnAGh7lWbspi1jw4eB3f3QZT9Vgj7KmwnLGjuVEQ5n9CXa1wBMorrP6LgDSaYF0khbaN5ymJoXCApcNytN07djNwWBiejnhnMDJmVK9VdoN4Hj5mNY4CvaAkq8+lhOKiPa7Q7EMdsWksfkH8Ct+wz9BjrlEe7p1+a5yXcCbvYFCJ9pYnZptNCkL6PLix069IPXarcfDx1/SSQg/CLFNs6nAbr2MrlgBhuZVlA2LNEOdzuZtxpff/hUqdktoPVPsC35sMxUJ9VWc6EygN3e1vn2+D+4BJRDYnUCyEuSr6m1oLA+zXIbvQpdWl1oSbY0sVmGTjP4d/q0MbhXYoSDy3YnEY+0L8Ny+6OH+NcPlnzACEuoHfKXpfrZF0LwUscUN9ufkJOebYYb/Y/HqWrDiBmlGgD9hrycnR51MoHyQq6Srx8dnhg1lhPBz5EbZyw5No52UqZ0gN3R2Xl7BwD3UdHvRL+otNbUZ6tv5H1nxgSAv+FPnjQ2hhfe+45XADQmCbYMwYW4Ey3G8ec+0aZ4CpevE3CqIO6tQj7ITgwjQ9r5KjDLR7zEWIW+tbZYzqJ+OnlMCPHI1+YykIbrJX9EcRjl1fEjAk/YKF/+gnbkvyHZWOSn/xuPjQNtlsfh5E+mdY+6qH4zX0OTRX0+R9djZ1iSlSM8RB7yFCfjicvL63I+IzynKQl/HrvXs85ljugWMsVBBLicGhnyarGGHYaZ0uQ1AAlU/fRa2V3vl03GbYrFaQ2Au9Qm53PFUyTeiV9fL1u7e2Xn/r2yu3e/7MkObMidVwiir42Mt7JvLA04dwqQSOCbwfM55V/VISDzhqNli17HmDfuVwr+fTKC8RYnANBv6WCcAoiTAACvAzDuvcxTAPNpOT+flCnjUsXxwF/A1wY2t++VbeV5a3tX4z/VC7eb4r3hrcmFbDEvsU4L3N9mOUr2rgvyi1cAftnut8EP9BWA//DP/i/KX/8v/qpsREH4djbk+ytUhPb94YDMhAXf+IXZ/TV0CvOFwhV0QgYsOejB7yhHXppj24CI+D0jGgGhByuggTA0chgh2OQ1KrZAYR1aJg1XNCzJm0wVJNBkj0ehScnifFdPDNJaLMSLGjAGt/hzuyQTo7hsjIUANYwaXEMHBQ1IZc5nIPLbJGrArIpewQ0TlUxIPnzUritfBbZdbjQj6AR1gRDOH0fZADMQR3Z8BFMydwch9+BNgLMtXQ7kZtqQCHc38By1Ib6QWExCODLsMhKYT9ug1iZgN9IRTSBIwiPytgtZcYzMZQ1a4ykNuiSVOQ3qbK5Krgk2wGfnuLDP+iCA3ygDE24gdAxZdd1roglKlMYt9Q+/GICQbtKPC89Y+/ExO6WXrDr/jarCeCWfMqzYbUgyn02+/UNcbLkAUPUSkJGyjXJMvuhMZb+maafsCMgzZYVyRJyL87hYxpf3qbFnkOGwJOkQ0BLK5C6FvFDRWqnMedBXA/qdUvRKafAem4/Yb2iyLP2jTQWoPwT3p2fUIHPJYmblNmjyacCu8DW9Zb+AcFp258mDIA+GY9KK7nEbf34qMHUR8KCYfCkvvD7EUUiOMAJc3OvFOvE/8UWPZ8qU/IcrZa3y40tlWCGi/CUTFkRWOFo2UedyvvCEGuirQ2EBYMSXK/TMKwIL7jWhY6tZuLqclsNPvlaef+13ytX0qmze/1wZ7D523FXF464RgLJw0SNgd4zRDkTVrHlzntDlKCc+1+iOzgs5DLJqMMtKZYhdGV4d8AoA73Air9RBDSTUqVL/FSr45xUR6RuvSWzVi4J8d0atA93iwp6PsNcRfwMZPtKQic7UfLEYAEb9xq2GkR3Kbh8bokHI9CpRD3TpT/yQISIfXV0IIYR1yf0WuE0fk7I4c9IRJNyS3jLdZftnJCnotAWGrj3TQybYKZ+atn8FSsCykBktV7Zfn5mw4fY8A5Em0A0T+Yn0Wujm89PSbWkCXbrdvAFBL2g5by/ls4VlngI+Kx5xfjfxurAU1qTaPsTwIvlbAToNqdpIenLn9lpOfjWJxTHa+RjDdAfvCZEn3KtDhaB/e748Pql6lK+EdSFdPlUqHdrY6JvRyiZN+l7Vb56aPkBoze0k2c1Pl1+6vCU+ql+Trxq0GjE25kHYIW9CnrjWkMGTZAwdu1Q3aFaVpX3ypaksQPtviaKgfV6We9RLL9BKxgmRr0rciRJJuJR32v9oI+kcnC4yrJseAJ/eZlLE5cToCs5sDrjd1ziWi+YAl4PbVvpH8dMsANTkBdAHpAU+3g6tc/W350zspRu8NgD4M8HiE3osPDBZ81jSE+Oqq/Sx5AU9rf1T6Bj8IO1IiydRC7v8Yjwf2OpBcJaPYWY4pBsezpddhE1YfDNsGpE2GbSf/pHxst6B0Vchc16p8oV1nrzHYIg7GRYz9feajHI3GK5QZHRLflOeiJ26wELeFa9UuMw43s7kNRYAqOOMaeHHXDHuUPnQizO+m9UVgLHiTFXOyHZjfbXc3+qXLS4XV87r6XiNa+blbDYrM9HsyW9jc1T2Htwv9x+9Vu49eFge7O463OZI4w/GDS4XOzWwLIvIhyWJPCva7WZEQfe1gIwLLNnRYz37c5LotupWLqx4HM7YUnLya5XIinf8ZbIoADDu5VL2S+5BQ46a/J9fTMp0LlPxGBMB/QFfhNspmzu7mmOzAMAdYMzvpI9VSZr8kS+ZrmlycvnZkmOTWABAL37+538PFwD+oz/375f/61/7LyoxqXhDUyzaXteeWvkKeKgBlYmu8IF4WnazQEyI/7Dw61BYutCN6pYZcdXKXwvXYRSPiZQ7K5nmN5XHARSWaOaPeGHHAHxzOHlGSSHmuK0pkksQYURCcs1L+VwD7UmjxeBfVjWM/bWopAz4fXO6KgMQK0SKBh9mSGDhkmb3WSDDq4VueiJE/ibAalth2grXDWW5KC0PjuloNCGOQS7pVP4Vg0bUDTcNhHjIC2CSmn+dFoz5Px5xcX7CjtC9W6nOIwbfoquKwSkIv3sEKGJbEl3aGJWogDYbcThkBsctLQ1ATXmhQ7C8VIHVcc34+kPUfVdQZJ+6RNFR4QJaXmhQ3YnbiTRqOk0G5UKHUBs4dI/onoRIZl7JE1xfDcr6+tALANBjpzsaAjo8LmWr5VqTCPL6cRhsnfRe+O0CLjn5gk4bL63Qyk4a2UQdIp7KQXbLhDyrq2GdEmCF/lKTUu6tiNtpIRZctWVEfMVwmcfEix1+dJYg2WAzQGFi6UGO/Nf6G2WwQUfOZDFoNWyrc/EJDHS/uoWZATogp66cnCXMhlgLt9Fw3qnLdL6Un2TkSTAX2LBKLojyrWXn8qb+UMfZ3ee9r1qOvSvvkNMZzy/GZT6fasI8KqtDFgYiXToW9MPnbDwgUT7Pp+VyMrGs1aM43HB7z++VsQAAy7zPt7iYSafRMQfxAsDxs2+W59/+lmio0957XfEelbWNzdLj/fr6yUofOmGAT+fnBQQGH/ZRPoJ3D6IYSKrugwO1X2pYlSnpuJASNSAnVs7RZS4BHG76EidOP+QCACcA6FRzwm3+lT46OlL+PnMBoJoGdKhau9CEr2YMqCg/yjL02wMsygOdFMSiZOh2qm/SCX2Jh2hHIy9d6LZLN+HT/IDb9DHTw7zdv6WLSX1I+/cKL6Nv/ZMX/hmmnaS1+nETkoeX030ZEL6NczN+0E1czuvL8528v8hL5qubzmfRvMkT8PK0Px2Idxu9V4WluG5LGcInhO1l1Lssm4wwyMlDJvUkLx6mb8AvTm7Vfk16kPnumvyZhMPb2XzeKjeQATHxOghk+EripfkwdGgTj/ET8Wi7q2PkAWvyJCSpbLsy3S40PFQyCW1eoOvf+hzQPL0Qn5A8hFw9RhR2w8O7+a1xc+c931tu016G2/h3HXVZtfU04kf6pEMYpGBhVKCNdvvoNjMmiA4qNH8CT5Q0hvKpM/rka6WjwQwXyvprAA096KhPIx7JmJ/sM4KWS0v/cMKwE1cuk+NzuUxIV1k9F0CTe6j4Isv5lK93TWKnVv1Ofi3I4zMJPCb/iaIMPxZDpImerjJlNk/+semxr0MQBXeecAvdBE1BzrmwEgsAhOUBs4aHnh0FGA7SuKSTflo3j/3RW3QDVz1fkkfJg7w7zPy8nI+n5YKNAfl5vqGgHpsovzmfgA+YRSb6cTmwkcGXHbLfIy/mQ3FtKg6pUK7T6Xk5O4vLlg9OT8rJfOaTX9ubw3J/e1A2vXnRU3k4SDmbzMsRl4Sr3VgZrJbt7Y3y8LXXyqM33iwPH75eHuzVOwD85ajQS4u3A109rqpW+ZKMKtrtZkTBKy0AIF+hFz4YC0gmubDC2MXjID3ne/+5++/dfQELAPF1BYXjNMA5n5GfakwnkzpRx9qc1hyub5ctFgA0XhsMBl7I8vwpFLHhy/nimT85qaSivlgH9CwzTi0sys/93O/lCYD/5Z8tf+O//L+ooKKRTjFGI0q1xUXM26H6ytomjSsZqQ/Vp+Y7oAa2CPiHVnX7VMgwnbBRcZKPUJamo+oIJIECaHJFVNsjnAuJwa3jhot5rLhETg/hR2FJQVAkFVbLCz8c/yXotQe3+NHBMvjNBjoaqlACc6Jg3YJMgAa8cyyfnbPguvLUBEfR5GNH5RMeVblpn8INqAmhYFJ8ju6gc27OuNCwVig3ipIFR7tQYmQqzuVDAxO8t2xGHMvWbvBopwAaITVAVDAqGnyzo8qnEDkFAKACURYC2VO2EGzTsVfm8jOAEFQq4hOejmtW5jNV2Np4xedqovI5dP1p+BCQp8iLfhrnzF8bMnbwkXWkZzrkW/l1py+4Wgz82gGn26Isia04RTL2ZTd1gilZmwu8Rcr5lx03rIZqaZ5Jr1rtikArkNZNwCkXO8SJf/1v/SI89CQZH0mKcHQgXA7li03gkTSF8NdODDjpQpFHB+aVaEcPfnIxITou0VA4vlfPAsBwk/1vDUJr+VC1rQeyxAIA/IUfcFu+gK57imHJLe0ywtb6AR7cKL2cOFKe3sVoygcNjHI2Kh+4cJrH37nNnZAV6TqdtUR4ccXOCR36QB1FZwFAnjEZph2AN+kng5wJn6FTO1G/KMACwMb2dhltxAkAvwLAbbXmMdK7WkzL6fPvloMPP5SOr5T1nUdluLFXVlno6sNhyF6MxA4D9V/la05Up6nvTR5lsuCRl3/1udCPMmYygK6nTtNZendfvNJWiF++hNB9BQBduCSfNIaUpfLuAYr0/tNOAKBXnaIKkFvktoXg39bGj3hRzuhwpJnpopeAvwxD4TRAmGqzJR5yIbWbsuv4p8Bn+d8ONXHznDy00KUZ9iqsT4GMc5NWF5b9WnkltMmiI+D3lrdPSzsgdOm2cKQVbcuLab6cD+gs5yEh89b1CzJB63vN2/cK0L+Nr+8NIn+GLru1Hfhs8sp/GG1YxWV8yKKtHy0jxlJ18k+5q51L+XTlFHUj4qT7TRkn4O+JB6Yw4wIZPim/GLsDHdrEe5UFAIPsysanQ6X9QvrQNEHkxx92flqwDGzp5kMPnb42+lU/CuRb+UxHnz5TX8uk3OmQXhtBdCtlDDKXkyCfJEOmIeOEiFtpCCO+9DAZFHhuIB59+d/iwrvxtNeenFfemRjRljNREYuKv1bWBhv+AgCfnuZCWIAxAxMr8kV6yZMe9FcTbQz5KQzB6B85LenL5Phik4Cu9Ip2ej4pp0eH5fjooEw5hi355ATNkznJIBYaNI5yP6ZJGXqGSGpi+K+JZ/fXVZ99ClVcaTDiML7AGdSkDpPxHPO7yBnhazjSgjJ6zOTb9Go9IQ5gPwzSCy74tennGs75Fw+WjuqhZHCJ/NRP1buCS5lflfMzTTjHGhswSWV8ougr7qfZnNCgQuD+2zzIgCa0FdZH38mnwLyYf/gJXkifL6RNx9NydHjkcJ88f14ONA65Vr+8qz76we6wbA4kGfF0fh6MnUxm5XA6LWfni7LSXyu7uzvl9c+9WV57653y2uM3y8N7dQFg0LfsnO+a7YDuc+uRtggfT2l24WULAEA+hxhi4T/GdJJELoYwRkU+jGMYD3kRgNcBJGN29wWxAKAw+HEK4CJeAZidT8tMMlvUirQineVzzdvbsQAw4mJM6eHNsQPgfMmEQ3jjrzJqf9qIXAD42Z/9f37fCwChtXdwB3dwB3dwB3dwB3dwB3dwB3dwB3fw+xq82PBKJwD+gz9X/sZf/+sljn1zjL6zciGrn2xiA68VDsdliIWM6hGLGoL63BiyZFyH4ScdlsFhm2WMbhjFif8SK7sKyQooYczY8toHqy3LsZ1wAFEIX+l0f/nrxsQWKy7sKrFqylGSi1zAkSehRcsr0telt8pKHCt7sSParNbI9AokFL3TpOc2GYMf9RPHxgm3ZrLmyPFrBOcbwOfKdBpZJCieV3ShxYoYq8wiBq8cEW7Y1zOrqezSs1OOPhCZkO3RUxuGyHeV0M0MyJPvbsYFJj4SIXqxapkrqkTP1C2b+OfpBXKNvGr4hHxqgotPFgh9eqLMy8XlpJxzrPoyQnBkjFixJk++FLgpwAA76c+p4VX981hcQuyM1ZXXGpjy5nRIsylxtebXDvp9KCpNu5M/TgUI12L3lfJyUv6t9AAemxXPdAxbrnY20Hl8wU/gVcfqbgnwjB3dxGKZ4U6bEe0GekK4tswUEC8xyMp3AO+XkzfeE7yQvkvHFoQMfiNnrKArjpC6wwmAwWCzDLd65YIjhvUEQOxuCFFX1a/MRsN3OtyArntV1Rr3Rjx52uoMVzcB7aTLzrsw1CPxevMEgNwSAd5v4wQAmKLwZx1ZrV/0CvcXErR3zWsvkmGVqb+hi3xcryW3xbwspmflYjqT/BR+FLvjfgVge7sMN/qWpN8FbE4A1PJYTMv48INy9PRZubqUTDd2fSSfOwlYhG5Wy10mvHqw8B0CobfUcXZO6tFL7yrU0z+4e3eeDHCUk7zFCrqPxLEKLnn5noT1rTJYV1kOFbeeAPAlOyrU2NUSD0J24kmTzwDedgKgC45S7UAVeQNZnEB64fZiONKl3YudI3/SR7x7R8A0Qr9bemH5vT8BEHzYVs2kt0z3FmFVuC39pHUbtH61ruu5TduGgD5hWQ6vCp+WdqQZcu+GIw+BL6Z5W/5agEbQWU63Ldvl/LW0lul2434aEOdVwpIX0q6PrwS3BcZN2LBaLdme2b+bj4SgFb8CWRy+mrRDOUYMOvTT0n2YFmZ52KdjRvmEPPWEzXboAhgEz/jWoWpPOkBTHv5tot8ONSxAvKY/bjpb8UA7jrVNoqb5qZQNHfIVwoG0ks80DbJWV/+TRJMPh0tfeKK9iWcgxmNILaB9BYA+r8azCcVOZhqQn/1Dru6fXE+B5BdT6aifMQW15XZN+vxpfMYRaNrFyXxa5hz/9k5+tJfsIqvH0DP3vW2UlX588nVd6IttTVFJsHvqd9U5MRBtfvaZyT7jLT6xKVf1JcEjO98K7ZNk/fr5W18seKF2enJann30fvngg3fL0clZmakPm0tGAONuTreRZ/poXgFAb3mVIMbTIQvc1urrAfRpvmdA/DB2aXb20XfGJmrz3S/K+Xo1ZAX/+QqA6VuXlBaf/saPtIlHPynw2Nso+mSd/CtB253zAOtKLQcc0Q/qIZ/bXtPYCOhdXJfLiWRav0W/YFyJl/rrnsboeWki/bfvq1FalAem6wGJBakqE6HslLvrt2Tvcj89K4fPnjvch08+Ks/HZ3TMZW9vtzy6t1m2h6vl6jwuMweOJpNyMJ6UU04EqKz27t8rn3vnHeEXy+uvv1Ue1lcANjQeQHYhMzsJwhJyWYZ0ifCfEm6pLqNH1SpI3Qaweyyq8Q6B8gQA+ulXABgPebx6Gbv/9RQA4OP/nACQH6cAzrn8T/VjxikALmuOJrNccwJgY8sXAO7u7JWNfp4A4IRIhElwvqqdMghWMYNnj0k4Dyu+fvZn/97v4SsA/8F/WP7vf+P/pjJHiWA8iJotCds6ZDcyIDP+OxCVJaC1vQhdRfhscND8qRXa0CnkIJcKE9hdwAibwkdm/GRolEjy6Tj7QfFzwptADlu9qw2XB7g02CFjWLR8GNiLLu0GymYldJCgGZ0rxPIYUZVrR3aRBSmH4rmjU7lAIt6xyvzWcDzrD0WykpmeYjeKJdM8tgsAMRinsSRE0KK1oCHlKBaNi29sl1f2r0CrcKnAAXbuPKPgVDJf5kba8vMRYzdWtSy7FTnJpqV5DugGvQ0yrzSBpEVHwwLA5eXUlfn6SrIWKIcOi0yJcnNSn5D0gKxDQNfdnUXVS9zRER9b51LFqj9cAshXAPj2v2Vid3G5Gg04nQrQlWsIczmthBtiaYFo1Qp046Ydk7+ws1Bhq90tX8LJQmeU4DgKG5MA7OFOam4rAOXJ9Djy7gY19CvAmmkbeu8FAC+asQCgyS0LADS+Md4QhHxgwa8KOMGk0CRua+bFYB4aa5h2cMAaEkt4Rtxw9RMDEpUzZU1eKAIftavlk4OZLCcPKIReAGBQoYbbcDkpxRfFDIsyWFZ9gY46asl1pX7xwQuHl0pH7UQ0+NLTyVm5nM7lJrrr2w432NpVx7JVRutM0K9L3EwbdwDUVlmDNXXgxx+V04MjdVQaPAw2Sm8wFO+05Uo2Kw55c2cowcqNhT4fnfSiXCwAeNGvLgBwhwlF7suCXM7itxYSlxOdi5dYABiW4ca2OsGNugAQ8qFdzEsA491RaZVk3OsNXmkBAOi2O68KkfoyoAZ+FUFwrgHu+fnM7WDoB/6Yy4m9ygJAPqNLxJak/Py9QaYrGpUfAHvSX053WVg3eXoZdGm/CMgiwmS4lmzouVzi8XuAl6dJOtnGYK/WCuQJ+Xfz9tn5hEgQ6qb7MvtNgH7r//JwLSQ/nxWWvFTrp0AmTdgX2cRBmHW5A25D8FLET02nE5V8In66NV5FatvqaNeaiQ555L8SDj3IZ/BFne0+N68QKF7wF3TSBDJ8unTYfBFupOW+G6fUJT27HcfaJlHTrg+GpYcOEHOZk8xTq6/h1oCskWLYfaUSVoeJB/zpU5fjLbtB322S+5/0FywzLpC7/ZMf+StMTEKjfILf2h+5I21lH6RrmrTN6q+5KG46nZbJ+LicnB6Ws7OzZiIEHXqbK01o+uqX9u69XtY3d8omd76wyFzZY/Lvm9JFyxfpyo000ZlIjbRlE4s+jo7OKa9c0kZZranPGtTLb7lweHWhvm58Uj76ztfLN7/+1fLJ8/0yU5Z4mRTI1xLIlvUydU1mPEc4xhu+iA5e1FcjvAxTxeWFAR/vNw3iKhi01AeuKe7SGAB6dQGASR79p1+droLwRFvIK4EeH9Y4/JmHyn+4WErmyX2yyrDPAnmp/fFC/LJRwBhaZcVCDFOLaxY03FfH5oQX8MkT9J0W5KAZeQPICzKRdjlV510yjAWA43L48UcO98EnH5b96aT0Rhvl/oOH5fW93bI50BhtOiunJ2cOc3ByWvbHZ+VkrnFcf63ce3i/vPOFL5S3P/8j5Y03OgsAlKPzL4Qpg/hrHxpwHe3abwmT8LLFvLYutWbMd6gDIUfAslxaAJDJUX9eWa56f0G90Czf7ueya8yAbs/Ox2XGGKJWvyvG8eubXgDY4dJm9Jg5FItLFnIL3TxSCpXNll9KR2UCf3/n7/y98kv/8PdoAeB/9R/9+fJf/c2f8QQtJjUtm0bXCbm5VQ2/pUJ4obBqvFvg0wr2U0F83QRTymT0AI8Ms6uPvZow4SSICMkGQk9bQNDodiAADVabZQqvVaLsHKBJBY/FAwa7oi4/3/qtmpvFH42F0I9UkHDvspkmnVxM1p2qlQZ7o0p6oOLXB2MjqiV+qQRSaClYvJdLVAa58m6iU/Z82mVY4mIz0RLtVFAgyy/cWvcWkpgmHJYNjVeEo4FdXgAI47PAwZo83oSgnSwiF+SPfrIAsLikQ4KP2hAqnCd6ikA4Nw63QDfPMSnMdDCDF1iKBYB4pkNVpl1fshCur9Sgj8hz6EnqJwsAnLTI1eWleuEg8NbyAMB7J9QyvMQv+aYMrOuVJE9Y7R8Wu9eHSEwQugcG9VYuyDjziHt3AYCyJ68KpXjJV3RQDDrPFWdVE8GdMtpaLefcgF8XAJAPdzjEhFwDCUd+MWctHxUIWJ26cuuGCzu0MIU1j36CX/SC8rMLZaT60e38qwwwPWCQnz9ZRKaUd+B6dlyu2M2/3lAPqIkxF0CyW9BDh6ID8qoyk3E6d+rHQpN6dbqX6mT5XGUuAKyzory5af1RAuqE5sZL61GVvWQ3Pf24nB2cqrPSoIHPFjIgUAdk2TXliG6G9nnAozBr0kE+nZoLAHZTfnICQLY8cFD7ZN1V2QKL+bzMhUwe1vojleF2Ga5v1IWukBEDtPi0jto+OmGl7wukeoOX3gFwE2qzsQQ3ix2oxWK/tCfkc9y5wOGMmXe52KkKfaAMXiT6u1kAaPzhI2yvAJn2Mh/Ygxz1rEttWVg3eXoZ3JbHFiibCJPhWrKU2bIcPgs+PS2AdKLdvS1s5CnTXYaX5xc6QStp3qQdz8tuAcs0P5v/AFj5rKAtv58eMOncnr2qYbclhrP5/6x0IhSNgvs+iT++sML4wgHMK3W/29YB2BPzOaErq5tyI5xpdeiJCj9LQLx0ehn3hkqf8NicHvbqbn/3c7ImQfi20SbatScEiUpnCYL+y/Q1eHAoP9fmFo9ArP6j/U9PgewRJ9zoZ/P0GX0f4N+G1bTU8WDTl6sM5XVzAUAUqwm2ZRf8Rl5ok68uzsuc97k1CTzdf1I+0QTww8NnZarJvMGLxoqysV42H71WXn/8dnnzwZtla0P9kiZ4bPIA7FBDh/4pJl20X0yWW1kvGEeoL3G9pq9lh5XNAP31R1ymFn3CaKg+k/H15KR8/O43yjd/58vlw08+KdNLTeh60Vd1x2TOo2jnU8iqpkuaCuc0yUc6i69kDT+fCBAypnEYClJ2NkWbSbTjKE9qm/jUrz8/7sl/9JcOQ/7UBzIRp9+EHvagjRnhzA/lQu6VFPcQDNWXbg02y+ZqLISs99bdR0NT0tLkX3kmvsKCXMII5H0EzoPTCroEha7DrPG1pdAVFhHw496G89lU44fjcvDRew73/pMPypHKcrC5Vx49er083tsVH6XMz87K0f6xw+wfH5Vnp6flVBPjIh24//hB+fwXv1Te/uKPlDffeLs8qgsA69wBUGXQyhvTFkMjt679Fv8WKOW2pG9Ct45Rl+ISQOpKNQWx+18XADC5oy0XAIQA+uwTAL4EW2MZjxumZZ4LAHU8sWCTaLDurzV5AQA91niKr0NFGQuchTbfmSO3ACKTPDMWNIqvv80JgO9zAaCm/tlAAXGUhcY/B4AtstrFEdeq6BWVuwZR0Fjp6uJy+ET9NHibf4NUrm5YZTQUqUX7KS2j7DSLiCMmLDEB9y33GnxzO3cXNaM3mlbEsiwoFlceEDqNXf7KJ1IlWTnYssSTPWkwVPhCduF8CYZM58luHEGKTtbHRKBpWpE/EwebfOEugySVFa96WmtCqX0xF24N336sShXouLahcPa0q/kVhmx5jj9Hi58lOqA7KNKs/gHY5c6fmGw+j+MfpcSz7XCILf6CX+XhM9A0bnEPXKbjdJxhcoKc1QgxyUGPa5lIoSXiipnvlIEwoXlunSpkLhLiueuG3BKBDlXTjIaR54wL7xVr2WInb1Zh4Qts3ACSClxOu/nt+FVHuDFd8xIKVhOyg3XUn1Wssgi9DZ1JfmNwQxyBw2GYyA3ItLv8kUP+GpaapwwTGH43oaFTA7wkmCFyWsMRhQEwvSHZqBCk4GkZ2nSqg8DUGB0xuWblGFQnsZiclSsNhJyi2zMEEgOLxIgdAMk2j7X+C/2pQMIRdEmedmiQeuy2Q6aoiJg6EQZ3DLLUUQWSjvzET9QHTf5ZgOIiyrrzz45CLnr40kfbs+2Hf8lFiMgiI7XNMx/6lZ8HIFmvCK9MMRj0ALd2wF3daG0vAsE6QV8JXESW4zIkP2Bb9743cPl3IJ9fSO4HQBuIvITe3eYPdP272IWbz68CRIloLb0u/U/DV4FWBwh/e5zbaHbdbsOcGIAJrXvrdxPhobUD4fZpmPE+DZPmyzDqxYvPLcbANfDms9DxGDheys5GAwv88foN6J0s7B7QnpdzLleTySmkiKe+U21+YNQPQ2bhFlCUBtpyXIaoZ3VsUd2Al5D8bKgR4bdawnwpdPLyCvDyoOGRtMJMrO2frJFPWyo6tBFOO11MB/CPdtt03e7LpL+gjXI7Ff1t2+9WdBziQgU6L4J5cniFriYhU9eQITqFLrC7eXpwUD758P3ynfe+U7793rvG977zXvnwvQ/LJ8/2y+F4XKacQpurb2OBNydFwqn8mEzGKwDSS9JRYp0RgossRmpyMw9MwDT5umSShY4m0ncpsvqpde+ubpcRt6vDv+IFVhmIFgKO4ZJokjaTvkSftCONOK0bkz/qBru9mBzvjlcguCzaOLkok/F5mZ7NyvhkWs6Ox8ZT4cnBaTk+OCqH+wdlf3+/PH/2tDx78qQ8rfjkk4/LJx9/VD768MPy8QfgB+XD9z8oH7wnOb7/fvng/feM70u2H7wv+cqd5w8V9tnHT8qx5Dw+OjHOz8ZlwS678oEwe9fql8Er5Rv5sB5vlD9IOCamyvMKdja+OI3BIjwyVZirC/knso19LpnJXUUR6EX6tbKmiexgfd0L/DxHf4+gVZaiHZNn0UPmlCWF8AK+GoSedrF1S+j6o/Evg26cBhxFcas1fqkPFf2HmXb9OS1C+qfmJnVPT3WMzmSdxQPqxDmvBlxIv3AnRpVXiiLbrvooCG5aaHn4QUC0Dq8AzqiRTCuDDeIpZCKNvyfUUi5Qz2qPjBG3E69m47NQQY23upNsxy1AQr+BnvhJ4MbGDR5EpBZS2BMVxCiajVIrTU8ElJk66Oa7nD252SRcA0E9OCQ+/GqADGrCGUcXa4MtUw/NcyqwB6Bu3ANNtdpbN6Uj3sBU1FjhY1IrZBFB6NMG5EdSCp4UnjhNPoW4yav2K1BW6MzFcrq48WOZGWTqP8sqy8t/6aZQLifFt4lfl2aDCotZ/0L+VeY30LJskBQ+A4O47OSr5h9ONHn1J2I0kWkWZpqyIAo/hP00INPRyNGVUb2jisdzFUqlGcTodGJHGdPMOJ1IjjA3UQSENMB+v9t6Jz7BSvcFbP5EoSUh1IMcLF6QPwI4jH5CCWo8CjDQz/VPmhZ/Vc9CB+XjhADylKh42UYYI1yj85jV7vARpQHv9lddB9o0Kj+mF8/dcED4hafdO35AlxZyeBlkqAxPunZNmkSlHCuaD5mUrwcWGlSDvCd2MVPHLbty7EVUZEv05N2Ii8iTXKSlZwIJsr7bUwVof3gQBKUuWNuNaCane/hmM69ZMEhLX9dNypLJPOXJJN91odYHIXrR6Axpu62h/qADek5dAWCvsqh/Yfy2mPmE9YjjsPx04GZuboNulBvRlyDot2FsD2sDrR5+NsB28p7wWc/fOxA/aFheHbwNboZ5lXAJXbdlrAFuAfwCI1A33k3o+r06tvTBFtowfqr2z8Iu3ObfTqK77tFOB9aFsxquG/dV0PE8QE5koFwnOrdi+lf06aBAT1ByUuRjqGpfhPMZk5VEvnIzL7OpTD6ZNpmW2WSiZ+wyK066KD8mbSwIkMcu3MzPS+EWL+pVTlRjrBJ1bbm+vSL9DkQ4wsczYJd0CO/AG+CUX7G+34Tk3W3xCy1JhRfyV0Fu2ZYGyEK4RFxkJja7t5Zd0sy0M/14tp/9g0bal2Xa+ueYtIlbaVlg6D66Jh2bSi/OTk/L9HQsnbkwjueXZaqJoWbjPp7eLzEZJDwnqdAzMO5WYUK98Ofq6HXc1kYvaOTTdfQlnJ7jWL43ZWTSkXiRmJODIHUInnlFbbDuRYAhr9PRD1WKAFl1nvlTProLfFmf6aPjNRd1h7ipzrEYzjPu9qsmryNQB31aLes/KD/jpRLEhJZM36kjkzi+Td648CQQWZwLL+bn8Q7/TPV2MvON++BkrHoIqj6OZY412R8fn5Wzo9Myl/zBheL61B237WuyviJrT7iiCfuKyqXM9SC8kv3KdrmdgxflmoUDmexgg7zDzyIAk30WC6DHVwZ6irMyk0wuVAbCckUZDX0KGOS1CfTG8kA25Fll7F1zySbkFbKmDCV8SiYQQbmcokw+FaoOvwza+DnOjDoS+rwMN93yKTcwlMEaJusTdU7OQpyN9S/+9SOd98aQ81j1gvxzQkDlFO2wkE9X0n7j3+S7zfsLchDpNvFwcL6wfp9Aq3EHd3AHd3AHd3AHd3AHd3AHd3AHd3AHv8/he1gAiFWKXLHoYvH7gazksJPexdx3ehGT1qvCi2neBkG3i5lWszNVd6dipWZFFongVozVnfirq0GsunjlZfmPFRlwaUWmoR8Iy4F1fRJ6NUau5gbGalOifhwmgcc2bHWsYDdWh716RdxA3CPX3bgZH58qV5UZdpxFxTkiJs9h56+lwYMNyTRo2beioFtOyAH3jixaEJ81nrmBlxomV+RexPa4cfPs+C/HNp2AVo9S3rHzmSvtnaCGruy6sPyIHJ2LsCsNr1wLnS/I1gjI23glueNUaTer+1GlpLJ6TnS5AIRJviMvN5FdaFmM3kHnuQNyibD4ZbjqY1+evWLeWalMrCEBVyvx0OSr8W8xdaSh04lv6AavBtQqxTbJBiOE0yRQpRu0A24+wwDhk8/bIPykL914Fex2wzlC55+TMBqcvmTHijir/PNJ4PS0XM7GdmfXI+qrU13OojBo1lKXA/oT1vgjDQdKcDtc3RIF0ELbOHrGd2w53sgxR44EZrPIu4DeQRE/7OxzrP/aJu2ICGXGZMBHcCtQXUm5Ja2scZaK6Ab6vwGLE/mg/5aV/EUnk3kViDQClli8QSPSahF4WTpBBz5oL+xSUUBcZ3458gu69gpwg0QFJxBWQdK9STtlH+63ElqCLp2btF4NluOGmQjcTjvdWr9APzdxW2jDYn8xfmK2pwmNH/YG469xIXyGc5uWehc6GCZhwh0z283YAczd+DDZzYtnzA52duhB7/adc4w4kePEcaT4ZcjOaeC0zGbC6dS7r+zYY07GZ8bx2Wk5E56envqdz+Pj43J0dGQ8PDoIPNwvBwf7Mg9kHpQjmdjBI/kvodz4pjq02HWci0/yVEXXgp+7DjcBySPbwIRsJ8Cwp9vLgfifFaYLN9Nchk/j+fuFzBt5CmyBljDy7Lw0flgiMO0NrWbDYRJw+Io1fLRNaeLVpS1sxoAZ70WI8IQL/04p1VQEVIVaN+gvphcz33B+NVuUq/PAucJc9tbKoL9etlY3ymh16PETenMpHebos1F67R3wKy69lum6IbtoKwWj20TzU3lTPnzqgbyIwahvEZ96yPcCBoNR2dzYLhvrW6XfX6M7Mjp/kYsKrT5yr1NjV/44UbDg/oAGlV9jfabOs6tN38l74FcX6ksvRCdO0iVey+8KP9oB0b0knkyQNANJXzMk8kPbYhmLPWGcKsIUcgqBI/f41/A+PaA2xK9DCNldZvc/dvU1npirTGbyG0/L/PSswYvTsdw09pjMygKcqiyM4nd2GWg6kqhIrV5K5sLVc2mkkELm1QC/HnDNlxLY/R9pvDDw69+MT3ilML7qxasTmDxzIiDkG6jna2F99p/kkdCx3oCXeiwB9G6Dpm68FELnloDwFTM+GCclsdcYiKTqEoXF6xjW09r+e/efUzATtdnGcZnxxYArvjQU8aCTeBO6aWd9d+I/AKjUPhvcMJG/KuLu5CuZYeB3cxKd79DeRINqKRU+MRuBLnb9PxWh50qkB6GPRS/x0kGL2cx+CnZh2S//Gh7rH//tAFgoyzWfR1m5kJ3PagmVPAVpgBXJIJXKsaqR+bKT/LoNdcMHBVLBitSJhyiad+2jNWz8sCfmX9AQys5kOuIQVi7chdBAuhM24rDUg0OHrKHlN8Ds6od31cFwSCB+YFawkIkDGnlssXVv8VWAyBRCPLnhtVAoDDWAvs+WBa2kFwFTRgk+hlcRMKvonZvCNdnlzntYok2I8KHMomycsBoJUBJ3OGTfMMaTrNHQBNqVeLJm/u0sK4+NSCpkeS+hGEg0MxFSTNVnnGDQcgGJRJ6UC5nRcQmpx8F5BHEE+IxFFI4DItPmdQVB6Ggd5DhtPZsGX68ItDTCSyDC+neZkB4dBnwKTEsxnB4MKGBw+SJaLsR1nEq6A8FLgMN0noNyZcOWoMACp6RhWrncaaFdqb6XOjDwhYe8T8tRvSN1vk+NF7Mn5fryzBJiAeCKV4NU31Z7i9IXQXDV8hU56n2l7cZ/tV+u16RfjYjFr8NgrZ2rYro88qU9bga2VTQ0MFHv7COdvOvoz306hsKLvF+B4Vil5OojmPIJTpYBWnTsKSsM7IRNlEs0uVJSuziMQxsdhg6TgYPqAZMsMhX6Q/jlsvg0cNFUpOm6iQnUlwZ5Dmez1FPZgsjb7a0Ewp/1S+UBUv2afMi9GsuI2y288+wjo9XPl0qmvWIMjHCnDaptUS0f/loz/qJdQFZRz67U5oiMMGlCC7zJC0g9VracJ2gsY/qFP3U40ornLoojWaK/UXhzuYwOo7wslCcQe+Ql7Il2UwKgHvyKHYm0+VGPKn3x5JtwenYaMv05MnSpQcIwUUDXGZSz8CXTGIOz8AuT9zSvmdywWKeJrwfZXriLd5o5njs5m2myPSmnmnSPx6eenHtiXifnM96B1sR8enYiPBaeCidlfDIup0fHxuM6QT8+OpQJMjl/Xg40Ud8/eG48FB7tPyuH+8/Lse3Py4nxaTkWHikseMJkXXisifuJ6BwfKa5oHR4p7kHg84OnZX//ifCTsv/8k/J8/yPZP7L57PkH5emzwH3ZD569Xw4VBloMVOdzyUBtR7b7KhGVB3aXKqpkHWz7pywnPxrSPxcS/WpjVkw9ExSEQlB5EUxTppv/pE0iFW+NV/0ibvxJq4zOSge6j5mXmwAdoMkPvFf6rbvaC7df1Jdsu/EXYk0U2NV1pnInmYZrEyOwyYMAGQpjAwQUD0ovXths0enDCwu45qnKfgkZv4S/+5KGVdKKmus6xZF2+gtNWpjIcLmrP7+rOuZ7ZFSfe4O10ud28wGXxJKU6qjq00x1aF7xQjTmcmNRKe+cyHfsL1VPQSaIfj1Vf7DiFqGRGXzhorpN+rW/6PGVmfX1srmxUfqr5EkSEPKlwDUu2yP/kgcoYTmPyr5+JG9fmhftR4Pki7bX+SOf9Jmy00dlm+N2GhSPosdE3lj9aJv86WLaOu7dYB6QtMS7GhuhKhYTZIW9FJ0Lm9AImsmP+wmnrcm/6Ew1tjiTPMHxZF5malsWJ5NSZF6fnJaF2pjLg6Myf/a8nH3yJPDp0zJ7fiC3g3LxTP77Crs/LeVAbd6RJqLCq6N5EdGyMtF8pb4+wOsAZlVm70LlLPT4hFcDOfoveccwRHkRj2LXuFB/4U8RE5nxB+2FZO9Xpq3mERD5UR4tKL/kGX97SBeYLKiMXF7Y8zntXXR9cixh1oe2jbFfRSuB0PphhQDs4WecPP62s3gVfdjl3iWQcWuMZ9EJla0Xg2Sq8FgouWQhRnhOGfEKh8rmRO3++PSkzCbTwiIwi19g6A0yyrzDM3XbiYthdFd8yiHmRnK13/cHkLh2Zyv4tK8A/Pk//78pP/Nf/W2/F+pJTyd1rDRechXE72cCkW5kwPl2MbXQFswrgCpPwvcU73sEp3ILeXSyCzH4iIEHA0kgv6ttKlKoHg2QKs8lFY2xehJ2CcvsJOYsNQpiq39oJAjoDraN9AKEUgcaiNfQEh9WbzVArsiyy4t3gvk2O52Owykf/sbpmhp6PvGivLh66b9SfQGS34RapRSFikNabZ5i951JSKQHVwk/8DKt+uL01anEpBrn7GDEH4Mf6gdeneRv5omytsicF8zqISAr5Id+1p0p6WpyyCQMuL4alo3tLXWiRCJyxF9ZGZSBv7SAvuAW/tEoBFgmTjCebdwippv8Ao2bzO7EOuFmHJ4DSTfyBMRdFcvxuhhuVbckUDr8awbb8mLSL0oOAzBw6KksQjb9MhptlcFGKZOp6hIkBD6dgRxEYMUTHlecFyDTBrDSoN6E5TDJa2u2MXCTPkgX6Igh6M5Bk2VfGinQsFi8i69gz88gt/CX+Vm5njxxuMX4SVnhe/z3/lAZvvEjpb+7KVrqeNW9L1hhF7Br6E/5ucNUB3rJvQEztROiuzYoveHQ4fqSz+bmTlkfolyzMp1p0C7dhZPo9sSKIp1q0jBRB3QuGuTLPKr8uMCHgRuw2h/4U0v52SJf+kf9prA9qI0yty6TdyH+/UF8wpDFjsV85nC+54B3CsXH2tpGGW5slsGIzzjFABFgUubLoaYzhaUMe3UQCY7KhgZ0QL8fded3C0ihFqnB2al2A34dB97NZJB7ccEXQmKAtqQTEBB48YnLQv2UZJYoB8gJd0ndgTJ+l1YDTuYWGgLim40mM6oQ0LZwXowTtKPSmH/C+gkQPyaTtLrxw61JJoE67n5CJknXhqjZBHC9xKH+6D+pZv6tey8QFlQ3SGZ0x6C+kWYnTkw+SY7dPtLWA3T5s9kFPbm9JUjbV0ZfhzXieKDtAWv0fUx8COFPkQEyWXS4kD9+ACdmqAv5rW1Phpgtk6bTCXD3Ab3o4EVK4XgmPOkqpdgNo0wyXtKAL7Ujsloecgt5VP6Rl8Mxfoh+i4kW7WwsqMlHbpDjpxlkKnz28bLgaSsLkmsDTaa27pXd+6+V3b2HZWtztwxre8MnzxA5YXNn9uZdRQmuC/ynX+MfZrTjLeRTcHM7VFaDVD50AKdGNgLn1bKNsK18SU9EaqJd3m/m49OgSw/I56572IOnm+5t+E6ZVuiGTUi3KEee/bjEc9CVmz3Blq7zDFBmYTNwe7y7cFRC/Q2nxAB2mH1vxPF+efbk/fL13/ly+dY3v1Wen2gSU9O+Unu99/hx+dzbny+ff+vz5bWHj8rGaN36zmkW3vkH0E9/9tXMwQK6owmkxjd8KQfwJ3OF1CuXGn2Z0BNgPa+obwL6/XX1eRsKp/Snx+X02Yflo3e/U9774P1yONFkWHC5YEFU6VIX0AHJ13IzJSQTGbBMa14C4rkrn1a+MQHjE4AJ+LXSTDvU6f9lb4MabtWv6kb7l7SSUg6tqGdD5X9jdb1sr27bba+/WbbVv66rL+opH8iWNmC+0KSTPrgOmhjH9wf9MlwblpHGDwMv8jNGUL/er+OXPhf7DcvaUOMAlQks0UbN5+flZHJcDk73He75pcYRW+qfHzwqjx88LA8UZ3V2Vo6ePyvPnx84zJPj0/JcE92p+tDVjVG5/9pr5Z0v/Wj54hd/qLz15lvlwd6uw3FvwxpjjGZMgWuY2T7EApad63Mb7naQe+2bWgghUiYNUMySl8f5qRvoAl5uP5m/0a7K1BiKeVzcYRF1gzEa+p2f/zufclJrUuaTsReDz6Zc8qyxK6e90D9OyaxvlO3dnbK3d7/cv3ev7GxGOcbnMkMGQI6tIxuyVx0QY0LGn4vyt37m58ov/NLv0WcAYwHg76gCRqXtEsWK4KiyZvZVgEgtiQayAH43kBXmf2wwh7ck5PFRwz6VkYYHxeF7pBGBBQAXLtmn0fUCAEomBVzQxVfC9g/rsjJLkaRMCVbgio3S+NckAqqsXWbytMk/zFaG3ShCRyb6ACJNdgIhe520xYsXANQQsQAQk1Nx3bL02VDDKhX/km7qYFSCusgk6Ga9q3M/EIAP8owMWF00PzhRbgymKJOQN2G66Se/AdHoIhtgyUtAVqJDo5xreotzda7RkJTrYVnf3lbDSx7lJzqRHg0xE7KQBen494YYbmo9pXgTnKZNG4J8jrJr/ZsAS3aA50D4jDwBbqg7CtCGwy2EkfLyAgCDABpROUWrIR2q8XteAJCcWAC47pcRx/rWrzVJZFAb+dQYlESCPictnJc2/S4EDwFYm/pVIf2Xw7X2DB2Ds6wbNMC5AMBgJTpQAnuQjl3hV66VB3XEV/NJudYgpYyfOtj1/KioKyj9B3+4DN74kbK2x0BGMmGXoC4AICN0he2PFRYALs40eRctnldHZXUUkw4vAGxsqyOV1C6ZTJ+p89ckhjpUmWcV/uzwWRkfHnknk90Jy0J880nAoQZrQF+T7r7saywwqGxBt/Wg6AHdAb/9ZeYCABcc8ooDQIdIB6kYSmNDHV8uADDAC8bgazqbeqfxfM4C3Kq/88zknwnHD2oBAMgSXS79FiyPWu4c8Zy7Y1d+qNfI037US36DSuygVYoN4Rsp8IieYEkmKizpGRVK0KUPdKmFZlW9179qieIRAeHUkAQRVHJ6RG+DIhP1JXqd9AE/3nAD7GL9J+3QHZ+GyIbIhn46bYBj6T+d6LJIr4sOENTxDEN/krbbXNcl2uI6QDMLAuyAL95VnpqYlUYXcKK+Nula97EHDedKaQV9wqmuKU3aKfez1HXCqL1CH84vz70IwCJ1n8+0shNWxdBXf+jBolCEYCnSUngg20Dfwi+3C+m/JyeEhQfnOACalazcyL+JVYRO0My0cSctX8Jlmq280pQt/qGBhbhOpxKhjvdoDzSp0MT//sM3yr29x2Vra8eLckDuPvHjNqDTHtwE3LqonzArdO1APsHdq0ITx3kKM+2An12+6d8Iw+nDfzy8yM+rQKZF3G7aN3nQr9F2/3dMhwm97MLNZyBpRZ7C7SY08WSGLX5DuyKPzmonv9S6HAKhn/mpM07BMLEZHz0vTz7+bvnaV367fOvb3ymHZ+qPar/X39wsr731dnn7nS9pcve5cn/vnif0LB6wy4muA9Z5L04x7jV77kO8iFwXAPr+0kyM/9y8UF/FD3XI/VZtbweDDelpLABczzXhOnpanrz73fLu+++V/TrxuWAXVu2U64PiJiIV/1U5dWUvDbWInIqcbuprPEUAx1D60iLXC4OYxuan2vjFL1DDyHDw+hgJwY+s0seGFwsAHZUpJ8y+xt5csqhe0mG2VtaLpuxljbERdR8Zq/2ZnqtfVR+csudTi0P19esaT27IHDB+F23SyA2MVRbn1e/2WQDwhDQYnLOBMBuXg8WZn09Wz8vV1qjsaPL/+P6D8mB9WFam43J0wAmm+hnAE4WfnJWp2ss1FgBef718/os/Uj7/hS+Vz73+Zrm/GwsAAxYd6oIPQokkw0zZe6EdK25+tmvjfzvc9AuZ0pY2ICeXvfuX0Idso3FnAYC+x8f4aav9agOLAIxrYqOATQI2VRjvePLvk2BnZSx5TJoFABZkRE/56Gt8wxcr7mnyf3/vQblX5TCSzL0gU9sjj61kmhvyGezLlIv1dVF+5md+vvzCL/3j6vEi/EA/A3gHd3AHd3AHd3AHd3AHd3AHd3AHd3AH//8LLA18/ycAvDrBjqV+Zf/0lZkKhKnBmhXL7xNizeQHBy/lq8N7F5BDRGF9ETsrj/UEQC48cQLAx2ohw0ooK0+L4gtHvFhXCXulk10QmZUN+DHm0q8Tq27YHYeVaGiDQQszUSHtBln7mkYAfrFCHithyDPeEZNLpRUnAPg8S6wS5ifMQgdeDdokSTF2Z1IHmxMAdSWMV18SXkmvvgeI8grZeQW8FhIy4Ei/d/9VJpZthbRnPMvU4SlrCOILn8krJzNip4EduzhVoHT8fnisJK5cj8rG1lZZZZNF0YgJrV4vTgC0R6HC9MJwB7qyv+mXEPza5ucE58fYPtutQtojn+GHE6x41VZw+wmAXFUP9yxf6oJPAMhEj/3eMppW46/WbYh4BWDgVwDWRldlNlV5VJmurobMic/qe/L4Mkh/jKw6N6ENsxygEafc43UVylC6omdkwrtwHK8zICNFcB0SrnD0/3xcrmYn5WpyWFamcTyutxgr3mZZe/CHS/+NHyr9PV4BuJR2sNMR6bPzgv75HhNWn8/Pyvl0Jj1TjjkVUnfth+sbZZ0TAP0V6RO76Wd+l7DAV+X++vK8nB09K+Ojo3I+55IiykYe4nttMCiDYd1pH21I3us+hu9TDeSFYNLdPOXQHMdD8ui1dICdTyWmMjsvF7M4AXAx4xNiF5LHmvw34wTA+qAMh/3SrycAWFEfj8/KmXA+v/TJg5F4iBMAP7hXAIBuqUbqLSALZJK7Jaz2s9Obx/78nWj7uFijTATsfEbdFFaiDnczATnEH2l1OXkRIj76kw/oeBuH+Dyj+xxF5/3V2DVIBuTnpyAQMakvhOnSCVoRXn/2iudOsMaK3rN7TgVye0e8bGxkNO2DaVT9st0havios5Eu//pxHSZQBFTNV1nU3XeETT5VLiA7NUBNJWhEQo4Xlc//AU6TPZ+ot9Z7IW1rniIgHXZ/Ysec9NTOEAZ68FHT5JOdHPWMi8ykJ+r3/MoMu1dRIQTX3imHf9o4wM2aSZhZLJEeYdQG0h84P/iJTu4AIc84fePSDv8KuGTdpgnGlhyQDmk6fnVh5wnaAWFCAyfvNNV2nNeZelzuNdws2zv3y979x2Vn90FZVxvsOi5wUw9txoGYHQSW+JQb7cZS/9UJi7mcr4DW5dMhwwOm4/9lWWHP49/5nBD8Rd6B5Ot7giSnqNBO+jd5aE0hulaf23DYq7WxE9YOhtYa/st0W3iZO7lrsmhLN5zkI8P1kz5a7R7gz0pOJuX08Fn5+MPvlN/5nd8q3/nOu+V4Mi1XVSe27t0vb33xS+Wdd75QXn/8RtnhdUb9UQe49NInYgTs4F+qX8/TGP68n7iiCPj8H8DRc+pUzjGs/YytzJP6x5oBTq5xYq2HHi7m5fzsoDx//73y3Xe/W54dRD/La2V+p556z7ir1nX/YVY+XPerfiCXSKGtR4Zqut5RR6sz/R4PGYvf1h51rGoeT7ZlnPovjDbAHtmf+FeyUVquQ25rhfCk/qhXTwrGJ/+Uht/VZ2zF/QqXPno/U1uV7RcnAAbqX9fX+mWDVwBovzSWWIVePWG6ItmvDtQ/qw2jDHwhsMLB3UT6cLIaOnG+vlL6O5tl78GD8sb9h+UepxE5AXB8XA6O4pTA0em4nMhtpvZ0bXO9PHzjzfL5L/5weefzXyxvPH697NW55lDpUQfdDiEsZ73mv8ocM+tp1y1MGzfgNseQlzTApkFO7pM6bTDtsb3sHv2OT3VJpouFZCudbl8BqBe6asyTJwDistbTMuY1AI21gOn8irsV1Q73/Irl5tZ22dvjBMBe2dsOOYxGI79eZTnoOdpkGJQhe3AvQJddVxflZ/7W938CAJ9XXAD4X8cCQGWykbyMGLvzY3I8LCV6K+CtMDcbqe8HTNK/Pxh4OW9KIxJbAuQQUSKeXwFg8K5KkHqXrwAgn5UeCwAqUIW7VIV2R9UlKoJ+ilmF6FH+hA9ibqBQB/k5ZJV58t2tNGEljJ3CGsE6AB3oh0c2QNFgBXgBoHAHAAsAvAqALiStJP7pUMkLSI/BWVQ+8Pd+ASDkCSdZSDFYpOzk7qOuDcONPesMHBHbx4XkZH/Kq8OqJ0roukJeqPGmnHvXmhwpDWDler2MNjfKyiAWhDiWBRm+tRrHsYNY5t99QQe65WjrDf/kOYw2cJMv85xGtdg5TEepNHHDGVZSv8xfh4kIE3JNSHnRmNJwtq8AqPtDpyr9WABQo6sGd6VoIqjB5+rwssxmklXVidU1NYiSHYMVSdbpdeHmMxA8UQYvQoZ/MV7nWX5xlJB04ZG0r6X/1OecHAd99EcZUA8xLWV2pMm/cHpUepenDte7ulC57pS1B/9aWXvjh8pgTwOmFdG+jgkBQCfjd3g52sdkdD72UTPmHitro9Kvk+OhTL6BPNCk+pJjf+p0LxWtp46eC+2AKw0GTg+elfHJsQZF0jv+SIYFAL/3H4sJAy8AaAKuyXePG5QElgnl021LKAeKXCb1n3aA8ruig6wLAByFI62iScVgsOU7APqjoSYT/bLGqEPAZOr09LgcczfB5cIT/w2FG3K8s7MAsCZenHzVkd8NRIotJCmKMo9k57uqDDRB2u4wVZaUP6JQEAa3AIPPRnGToJ5pDzJFi0+m2ZfFg197+cf+S6BATRvMv8xGa2XPiTHuXgCwH21yMBDRHDHCQ095TN1OE4g6akvw7AfRqUHCH2rovohIRu5/hL7Ir4ar1dJ5w4/wpqUAtgsU2rybpvMQYR0OqGbWMaensLSVDGw9AKvlE3kQT7CKXf9+L9/OSCto4ReTP+mhj/bruaafCwCk63CmI1krieiH8Vc7nQNC8iw9AIl7JYXkEizeX42JjMqYdl7uLIqbA/FHqaxSOliCrXDUQ8iDtHAgHWlWHYx70C+7FwS6Oia762DVQex448XQMYLw6l4bb8HkisfwzX97w2+TptoDbvWmPVjf2i3b2/fL5vae6yP5BLgPCPqy2My24HbQSMHvEpNgjSe37M+AKMuAdG1dXgE68YmINJNmmugSZRrQhjf/tV0Dgr/fPbgsb6QNLLnZTh2R1XrW8avQhvev7bdB9qlANz7A8003yp8FpYBMAxMuUHxZ1eewaUW7B9BGz8csADwtH73/7fI7X/mt8p333i+n83lZ0aQFePjaG+ULX/rh8tZb75SHDx6VjXX1J6LLu+MsAnATPuBXaxhTyY9+gzs8fMeMnpMrLqHlFQDcrZfya9/HZgGghlO/4rHRgIPsSmN8Ug4/+rC8/+53yydP466dGf2lZOzNGTZzRCvagMh39ONkG55aWXYhdcKyw6qf1GMzXd1cwbCKNmO99HIeap3JxQu/MlM7NOSwSh2UG5NtY10M8SW8sttff+TlQhP884n6+eMYS5wenpTJKd+X5zg6fVjMN+bCS7WZmS3W3NdUv/uiOVCafXiUHxfyZf9Ce8rrAL77h7RVFn4VQO3cpfhbjKIN6O9tlM172+Xhw4flzQcPyq4m8VfTM004x5r4xx1AJ2eTcqaxwFyyH2yvlwdvvlne+cIPl3fe/kJ57fFr5d72tsP5qw3KH3lsZQkgs2pTG0OYeA7Hplya8J8FVd+t5BVSD9BJ60Bbp9CN0Lm6AABqHIY+s8ACxALAXJP/abmYz+ISWF4BkCwYh3GBKjC90LgfxaV97Y/K5tZW2dnd1Xx7u+xsbjnMxjoXWMZisheUu/mS7JsaApMUqurS3+IVgF/8R+F+C/yPsADwt6W4UWBLDMoaF46YnJ0SXlZADnW71+8a6nh3CW5LPnYuIvCy/3LgaBxfhOT9Jm3S70aJBo+BPAOQCJwLANYHjTY8XFSB8r6v6kpb0IAIRuWUmwi7AaPTqOVFSHiwEosglTfs1U+Kk+CJJYEJn278dPjNh6wkrnhC+vhsIJkQxyWAdZVQjYlPMXQJd+C28oe/AOK9+gJAA6L5ItXvHaK8Qv6R55pHBrfZacgpBpFVNh0TJH+yKRxxcMOvy53yRIMvJwaOnuDJf5WRZqW1sjLS5Eud5pomvS7zoLFaFwBShpmWiYVL/NOjVbAtCGCLZ0Pw1kI+64f/SsP0wyr/jr3+Jg1YyMHT8gIAYRJDnkC2MZdqPD257S4AyMwsrXKTqwbrhFtZWfcJgF7/3KuodI4OI52LBQAILC8AdO1dCH6yq1uGl8aXvbKFkJ2HwCg7ct/tsKO6UUfV8aqziIv/DoT75Vr23nWsCItj1Z/dsvbgx0v/jS+W4e6mJgloIPkWbUFMPKWXXgCoJwC8ACBdYgFAHQYw3Nws63QeYuFiNlbnMykLJva8l19hcT4up/vPNFA4UafFwgrs65cOaVWd/bCeJtCAjkUAFgBy4I5O56IEgJsHbdTR/x97//lka5Kt92Gr3Pblju8+7abHm+vG3XthCEEMhcQIQQD4TX+B9EWfFSF9koOXGGKEIigJokAqRBmQjCBIRQCCYK4Zd8ebnp7unnbT7vRxZXfV3rucnt+zMvd+q04d03ObFyCiVlXuN9/0uXLlypUrzav2ZzcGCgDanzP9aMOBCef6JwfiHUtKczkvAey2o9NWflbyKMxoX4PUphUACIn0gV5v4AkHOxGaCgDTB0Xm+RGBFj0bDTfOS4LvHOBTOAVYMbKfNf58xWHsd/dv8QTV2uHmhSOIQK5OkDSx+1loH3IyqnE0f0jjkJBv4TmAw8ox0yjh3C8xAtkpB3SPn5VR7kQzJlnTT0PaTtThqvs0HG4lfU/ebeyZYcCD0ki+prSMI/giPDvTq+CcKJfz419/pb7pr3jEwY1yVzv+MjUp4xljB8LCMxC8sj8AGUdhC+6z7JRHiE6vDDdNHwWO4sqeJcQt0zI4jvq68DgvYx8lNQ9tl3GISTwgbLg92VHBJJ2VcW4+B7Avonjz+C46YTIjprCwwLhGiEyDp3l6Kaj5uuw8qzIRngqfo48m0TtAsRM/y+U4jJn+q++ZPgY44lnf0ynD690Tj2la9GfVgR043eXo9VfFW5a90mqFgoD6WEB12UrckuaDMFMAZN4EzDwrNGmous5cHgONuAa9Vrrxa7Ezjk8VPg3I+me9AJfxIwH0lTbikl+zPkDTzU/boTb9QZ/6m/rZkr62+lHcz4E6plY4lbesWWdZzID4118D9/jVPFA+w5bd54+Z5MzuABgPh/76xHvvvB4v/fyn8fY778We+ujSoO8wN55+Nl588VNx8+mbsba6pn7Q8vg1HuX5f/gpUMdPwBf/oTwXHbFXbVp2jylMPFGuZdt4cQWewLhawjExpq/Nqe9pahqHe5qA3r4V77/zdrx/632H4Usd7Nap93nkJ/fgE0knM5yD8dO4NMIElT68I0Hl9KWvwmHuUJChP6ictT+iRPMkjnrIUEb6gMOUtJAZfJm6DH5tlPCFd6RMXRQA5h8ao8lHf4eHx5pkDmO4uRF3b91ymHd/9W68/8Hd2B6O8oJS1dVypurk9i91zBSoAWXkXXWW95zkLHAL8MUCFTLr4PIzYW1JPkjTXc7J6uqVtViXuXblSjx16XIsLy0Y/7u7+7E1zHPvO7IPNb6LAqI1yB0Azzz/YjyLAuDqtVhbybRaqq95kPEJzpHRVFLZa3/Eb+afUO1Nt0dD4uGBdtar5XzPQ3KsAzyWCZemX+GIeRxyK+PQVAFwmPcENe8A2NfEf3+4bTlsxKcZBWO12yF9UDS75IWNge8B6Kv/LA8SDwMWSNTe5sGl7oU63WBTSZT2lMHlb/2d/238k3/y/0v3c+C/NgWACbmkCVGB1iwu5DUttuFhDeRQ53v92jCdg/yacLaspxhqAx5Wdjs1ouSKHgoABJCMMFUA6M9bzjHCP8wp+2tJ2GUhsTRVmLEp7QU4FG7CfZ0gEQWXWX2wlySJAQcATEg1TAViZp5mcDZyoXC4nqMAcB1Ip5b9DDyI12JxTnQ80k/zRAoAwcPo6skgC+CVdgQ6d/zcjQGgAMhBQ3bP9bJs6ZfPHEimFcl0CC+nhrPB6JbxjhAzGBQAbHzPgEx0uXk1FvIYAm1CGuwA4FKc7FcNcGNWqyzONN95pLU4FJiV3w9BfddTJpv3wTin6tiwuw5lgHZxShEzDomdjlvx5QkEE9oDdkAolCIyGCf/YGDX0woAlGNd7wCYX2Q7m2hD9AbwaR+EAU8IRCCny5VlOAsul5FWENeAGn729K9NLZfjq8BWDOmJ0iXrTR8oQjth5cdE+ORgFCejrTgZ3ou5/Q2NrkOFMJJN2/OL61YAtJ56ITqrPbcwnw7kAh/AShJoRRN+dhOwA2CsAZWxOncApPDV0QDS1WR5ceE4xly6o4GHTwUuaqCpXeRgvJsKgO1dr6amB4VHeNGEvCgLuKCmw0BUtjZ7JVNFoC2aOGWS4qMPfooOJADAI2hXlBBA7gCQULmQxzhapNuRnRUbJmQlDAqA3d0hC08+JpAKABQ/KACyjuw0JfdanyeFaZGparHiRl3qpN+f4tGAjtts8MfOBVZ7+c3e0a7qNjG9wXrrEQD4+JGt0EY+ScMKolmO/oNeoPcqlPmPsHrWUBZK3U+Eb9ydaIZzGPKn/yiMJ/8qoxNt8F2nKTfKQerExyT9pgHsTz6kVfJIHGQ/zTBpz4m37KRd8vfKeA1HGBlv89e7hWGVqZnWlM/jJkMZ/Y6/nw7mdPyer36m0oHwlANHeqX+yoAP7RAy+7ethkxL7eRo5OFY/qM+Uyjh4buMPazUIbAviVYRUIEWE1n1UspN67Allz7Sabejw4qngGdLfYnJTZ0QsFuJPtIkXo+p5c+52kupqxzTSYIcPVmrg4eM61fCluQVF7v4CW78UXYSxF1/AC3sOLhVPz8UVnGpF5DvqQBoqc92NPlvtdVvG0roLJLie9wnL572OgXOW/9eySVMlTnIbWov4Gaath6vTwaVaApM6alAfa99oroB07qXegFN+6OgmUcF4tb8mtB089NWuZX+xN/Ur/EEmvaz8Khw9TX5WTVgXn8N3Dfz5HPVdCd4TE52UgHgHQDiz1v3b8e7b78WP/v5S/HO+7diosCdMl+4+cxz8eILn4ynrj+VExrhlU/9sQPAvEH9HUDBih1c0XdQmC3oiQJg2vb2gwaZ4NPnVA/zHHiVhTGHYyWb3WtzSgPecqixZKgx7oP3fhXvygCbGluYrFG/nPyncQqFhxioP7Kf8rb8qfIzeWe3cx3b62r8osY6ymzFP0ZlpLy4AWzjJo6VGNQRP+LIHXoDiFPjE5YvPXGZKGnYKCzglX/zCmBOY/dR7O9qor1xN26/k3V87ZVfxquvvx13trbLRFO44k/VgV9WvNL2pbXT8E/bqJ046gbwOTp8UQDQRr4AHMWExu1WpxMr62sOd/nalbh69VJcu3I1bqytx0A8bqJJL5P+7d3cAbA7HMX+eMySRiz2O3Hl6afjmedeNK1cu3o1VosyocMOANUx+yL4KbWlLYQbAL/aVzHA2efjodY+aXEKjFPCW45PwpvHuhw7vKgn2svV/1y4OtSTT1gC7MbwERlN/lnM4EJjf+t/uCO5Yc+fvgRGByztqKxq4yV2V/Uk26ifDPqDWC54WO4vm1aMC1WJZ2kp17HuHoFWMbTmn6kC4N/96389/raPADyoAHBXUrkyo0R0hYc1kEOd73UaTif3SHiS5D4OeFjZizwyhdxaevoIAAOstfyKnxPOFGySOelVBAnwwAbBThm8nhaqzNhnYAYup1w9yFjADPX5XhkQFEYcyttsn2qnPDBHt607HulnBVBQ5NatVAB4ixP1cLlnaT0ZkEvWrxozvCdQAAAPo61HQ+YDUL/Ef61fraM6PsIx483xaUFWFj/MIIrd8UkHNMjJziU4Wbi7qKyEYSACV3zqbq7gdH4eBYBmOYsw7BSEiD7vrwAsKW5BgtNUiEa1jQNnWh1mVmBabkFam++lDjjZbld+DNUvXcpvBnK+0wFN9JRFzPRMPyVc84nx6qom/0dinKZjRTQ5l86DAuCEezNYqZ7j9viBGKeEkAmr5rnSxi3yqVgD5w1kFKh5Aml1BjYznxk8WFb/ppmmRbloPwYKE0amqAnudNVObTqvye2JBoYTTR5PNPFnB8D8eEuTkPEsb5SAi5di8erno3XjuegWBcARCoA6uBwpDWUzf6wJCQKZJqEMMhqPYm5RE41+QwGgiQfbIEe7Gnj29zVoM2D3hD8HsQJg9z47APaE16S5LLzaDUGEGbZgaQnBn88CyjDwq39De7lrxUHAgt2ocwowEpZ8XEDUzUpt/QoAZdXACn5arX4sqowoANp8cqjcMD3S5Hp3Z1vCwlA0PR8dDYi+z4BB0gqAnFhp3JzCtDkKPPieDjMaoKJJewC0yYTSq8ooLCRU4YdJfqC+zaB/ONIgvh1bfGd9+57CjezODoBKc6RIXwQnTl6ETPqc8+O+hgR5OH1oVbRf7ClgmGtkKL17Umz+rnxKPKfuDkLyCCgoJxkvRAgSTNh5Z9/CFKbpOG7hZ/yozE6tmVbNz2FrXNnzlZwzvNwc29YMzymOqsCkPJgDhU35CR/FKOkC+cWZWn+nXOykSbhZWKyJ13xaaMc4XDoac/AM/WeV+AEHs3ydj4xv07aiUHGIh7vDnwa3v+iQye1Se1H9qhP98vk7zqoyHQFnHDeghkz22aXSK32RJ7to3G/EG5MvwLdSoM7y6Zd+Z7vy4g+ryphBShj+4Kv5KkiZwT/8F3eeHh9kwQl7uhE3A7kN7V/8CEnauCBtlnB219juT4N6J5Am/+qLi5JZalpuWfN7pWXZoMQtzwpVYLfwXsrnFiKLM2ENbo7Sbv59Aqj0IGi2+dkn9afd6juQZaNd/Go4t1xnIKNnGudBTb+C8y9ufhZv0yF9rzicCnPO83HQDFcXkXBL9/TD9XwFAH2iKACEq5zo5ErugSbxI/HnrXu3igLg5/Huhx/GofpIf33dYZ579vn4xHOf0ITwmrf/owhk8ucJkOzmKQLkqLMKAK/0M+F06VQ+jSnIPCjfPNGWc/Ko5ImiKocjDpPmE4XHnc/PjrY24vatd+K9W+86zKbeDx1Xaeg9eRI+0GZNKf0gUWg1dx9wTw3jH+XIsdGfvWYCh7/MdBJfFQCyAx4TvSiQ/d91UCVSocc4qbQUJsdQGdkXUcJ7PM33qVwFVkohwQ+K+PGuJpgbd+L222/Z/eWf/jx++vNX470792MfBYAnsowR2fZNmqaesALjQn4ehySL1c9R+0iZPF1WG5VHuGCBgLF79XK299XrV+Pa9Stx4/L1uCEa4GTAPjv5tjRe7uw7zP7eOCbIeZobLPS7cfXpp+Pm8y/EzZvPxdXLV2KtoQCwsqXkV6jU71PlC/gWbjJM1ufs8/FArfkt8k8F9ZVUACSN1V2Axo/G2hxvca8KgFQCAD6OgQLAOwD4BGB+hWlPcthwT+/yA8YczcBCW0s2QFHc11iBAmClHIVYHqxY0cpuD/DvNpC7S0Mda7+lgbIq8betAPin+XIOXHwF4AIu4AIu4AIu4AIu4AIu4AIu4AIu4AIMqAZOPtoOgIWiyUqtAsoFJ3JSNQ1FPVHgYRoatHaO/DhoaDweB0+uDfrTgYtzTlZlEXMKrPznSiWa0IzAEQBrANHoeLt31TwpSKp7HC6Dk+AsUWulimavCanNQ79Z2yX9Z+jIdzSLTbw3ywvuMKRTV7x5T80bAatmDM0UGs5cnUbTmVo10pxm+IRAaTKvSoMfZQcA8FHanHwSMq/UsYG7Wt9aR3YAHKvd9MLKmfwyLk8HSTf9+Z+waKgVHf8apoJXyFVO3wlB+5GNaGO2A6DtC9Lml1Qm6gv+9edLABdmOwAor7X7BdUuE+3GwyFcnOlLljmh2mdO1CWN61DwfxZOx5tGdn2mmmrqJyt4IExN10lP41MnVQ2t6oH6hXcAyE0R0UpXYpynDY4588u3tvP2+FjgopUTa0+BugPAl4IdF5ouUPOegq2lLODvNKbsns8aJ8MSyumWNvKbNcEqf916rVDzvqSxaP/jMObp6wf7PvN/MtqM2N+IxYPdWAiW7jPcSbDbgx0AHAF4NjqrXffco5NDr/wD3OZrxBwJP3I72t+NQ+HsWPVtXgLYGfSDG2TBGWf80Tz7DG+/F5zXBQ7Gwxhu3JN/rsonUEm1G/17oZw5ZOWD7wCzBZgjPmj/0cJXmhOAJXDIH+3POU1fyij3I87LKy/gcDISHgnTUrrdWOBegXYr2gtqg7K9dLTPDoCt2B3uqZ8vRJdzcX2+aMARgF70ennJlIunDLx6ocZJo3dWyku7zZ6qXw1nF0F5B/JeltTm17OhgPlIYTYnwvd4tBObm3fi9q334vbt911WjnI53RKHh60lbV7wzy9EZFrQuwH6l/GqO2kQ1yXMuLRKrnSpLFRBz+SreNRHpp8r98rDfZb30jiA/YlM6k6EDqoMSt3wE+RxpCxPZkbokg64aMB8iYMzPhifBWfPuoA+caC+OFKfHet57N0G8DtRSU0SRCkdr/r7jzIUm58Jxh1OsrPmx2YLF5G/Gojw4LqJn+JHGLeJ7YlhgvlJPLnlzoMStwHe+u9tvoumvdXlfqyqHwG9rvoF46fi+QsxSpCLKgdc5LSS33Lui37rDoBcXWaVj7y59Iy+n8iA1vjj3d/hNq3o3fisYewLQ6wuJVyBdEw5gicOjkQ4HiUAMB1EGVvT5jIUQ+ypm8q9KP4CD1mk3y61vRW4pkdPZ3WKip3dAVANUFc8vcpJueUMTRTvAnovtgTaBWw9IdDYBUzX/icNu0zdqzxT3wHK+ZF3AJT0HwVn8wFmbv4tz+zDNb1Kjw7r/+pO+LRXMNbOKWoNNnuejkuUJgkBGUZ9AnmEXI9O7wCYsJIv/swOgHfefi1eepkdALf9BYDVq1cc5vnnPhEvcAHg6nq0NH5MxA9Y/axnpWtZXV/lR/l9B4D6Sd3yXre9c29GizPnXllnBxqhicf4SfmzAorl1VLokP7MVzomuzuxJZ59b+O2w+xN+GJH7jjIihsDeocuafvM0+nqgazrVf+yA8DjYTkeV8vJd/h5Jm0rLfXrlJGzXLjXFW2l6DCZun4LfdEnXC8Z+AI7al0mjY3p52AlvNqPNhSfONR4NdE4NLp/N+7+quwA+PHP4oc/fine/uBO7E7UbpYx4cHJa2uePKAE+FY+S79QW2EA04L+LIopAmVh58McxzEkn65eyiMAV5+6GteuXYunrt6IG2uXoj1/HLvbG3H/3v3Y3MqvAIz22WGncixI2hn04tozz8Szz78QT998Jq5euhIr5ex7h+MRpR2yrLW87MZId9rE7QW+07uEnT0fD1SK3zN8X3id7QDI3YF2Bheys8s053F112DKDgCXHE8k89QdAON9LmHejeFQ8tbe3vQrAIyJjGVqYNHUosaIrs//D3rsAMg596qepjnRgvHuakH5fpjODaaFtH4cOwDw+cgKAApYyuDC0UVxeOK2qPDYCLPKPgk8OTE8GbheaTFUZjor0pnClVfKQdDZHQAHes9Ecvs8WwQhZvDOQJAdljEA9pigp9tcCUGMJb7taSuAH2mQlpgH8WoSjZCUnXaz2xRP0xoWqGnBHAiWwr2ZWJkcU86mAgDmlxLbLCUz+UZbVLxVt1mpsv6uO/nKg46eF6kkwafsMosxg+JW0vRvowznQ00n8emoYpju7CcwmFLH4Hw6eJC3t/vir7iKI5vDUN60KLwnFeVdUAV02+Xs7V3CIefsDsVAGMvwqGE4h93qSthqgWvQCRNn4ALH7QYuEyfJoSkD9S74r5COU+u0gUtetdzUw/4yrj8FLfgrbMfpJmMkjPxUDrJyKF4LU/KAJ16dfCTDA4nXfEm72lqMND9XI+FAEyr5aOKrQbzQF3VnMnt8iNDM2fGOaACFgAbnMhhzDg9mfCQGTPuQQ82r5gNk++JXaIyauY7YG0AY/9T41bEYv6aQZMUDfVp9FhwsLXTUZjmBZvv/gso+f7Af85OdmJtsaZTYldtYDF3p1IEuluJkcT0Wrn4hlp5+bnoHwJE/GZqDC3XzxaDkK2HsZDSMozETD9HpUi8Wy/b4jp5tCUwnCjPc2dQANJHQ0o/estIs5MK2/OHWvdjbHRmvAPXF5rO8JSB3LFj4WepE28cAEMRUN/XF2dZRcJhP6NJHAAoP4GsDB5M8AnDs7Z+KA69b0CSCbYQYxakKgLHqtL2zHTvD/ZhbbEVfkym2xbXIX5MrjjYAKHwg31S+YGgLBmvhwzRXmwray37l2skxn9CmfhxOcQkjO+W34FWetD1wxNn/3fua+L8T7737Rrz/zrsa3NUGtHnJw+H04Pw50aDCjC4qw7ukZazZSp4Zhtd8yrfQfYbGkT6WOK7laYIn7PRLeXEXwdlw2C3cuZzJh6mb20Lv9GcAPLI9Fr6Fa71I1N2jtDWjCbgpYrLSgVTYvssFXggppexKhwuPdvdHMdyXUEQXVnIY8AIknig3ueFGSXi3NZ+Ayk1XAYxGwtm/Bih2Oc7SwjF/8KpuU39eS3y7FeN3GWrrelNX9WX60/LKIK5cWo/Lq8sEi1X1sxaKLvEnPpFGmdqdfixr0rO6dtlhoN9WB57dGMPAvyf2tEXyCfAoV2z553B+nYL9p++EmQXwb/Gbjg3kkwnzMnM3zNwrmC6otNqz3mmBPbcvqw7qg9zzM88RJ8JmCMfzxMc0wmSFvEp6qkflE3mGmr6VYRpZT8HuFdwctEt58ngM1DYEsEM3xJy2rZ5p4BezsFnWUt5muRov5xR3mu6jIIOQp18Fs/JUMM+Sk3yKC/GqHHI6fL5X+6yIp8pdYBYuLTyqG0CUpMUZUBYfObJQor6mjsoxNG48Bw4mmtgMd2Pn7ofxq7d+GS/94uV4787dmNNE//KNGw7zgiZ2zz39dKwNVjxejJXGSOM7fCgvjXSwaWFSgSR38RDLe5roLYrOAMaclsYg3z4P/UBHHjvhFoJScS7nRAGAm8cDyVUH47EvyRtr4g8cUC+FJ0rKSaU/ykCX5F2hulH+6Xl8T+4zTC1LVYYZlyTs8mUeCfg5wzQqoNsDUwI149NHUERAi+5XZ9JyQNOLpEc9fd58637cf+8dh3j1pz+L73//R/HGr96LbZQ14udcBmicZAoJJVHwRXlSASDaIm2YM+45cCWeFZO+7C8CtHJhYPVSKjqv3rgeV6/f8Of8bqytRlvT253N+3HnnspVFQCjsWQ0lUPo64ovPv388/EcRwCefiauXL4cy0V+8ecIi1yUpU16Bxe1fWYK1cRH4mhasymc5zYFEk3LtIYG8UAfJWU0gk8Id0DiRuVHXtUzFw1y8j9TAMzuABjXIwCiPz7FvDNEAZB0SJv4fhzoR3Vpd9o+ArDMHQDqMwCKAO6CMP+F1lxVRk+1CdWCdgtkVU7i7/7df+/P8g6Afzf+duMrAPUCHqFKRkRMUnJ6VBuchYc1WK3gf33Q7GRPDk3G/CjIhqOTQTgoAFgxLH4oAEQE5F9CCYXZYUm+ruYYN1ABjjJTBYCAWIBxTgqFgVeNZsVrs7zYcbeXvdOSaQCkiuRGJ5DdzSrGzBkdC/hJIwjhiIQICdYOwiShzSxmAhbymr6W8tZyEdiWzDPrTvowYdJLjajBdFYTboCTwj3TnP6eE3QKGSjzldCTOxtyNUczMtF21vH4pH4rfZaeqyBT61InATiCfyYDfnPas4mJvNShOU+2oDD5HemTg8RvfptbDE4To1ZPkzq0oWpCJsHcopvfUO/OcGEaUP5TnIDjRTPuKY71LKFk9Od20BvFoWy2UMcMjxdxYYIWCCuOBJTjmDP5hGWywSClMOxcOJF7HRxhWggWWfeSrqApeKV7GajFNA85i64Jrxw0sLF2noxXAZXHJOYONeFfWo6l/lIczTHR57btFBLml+ZjciBc7u1rsqYyKg7Z5OSQspa0aD4YOeWt/QtsNMqoEHbPOmb5SY84uRqZYYnvz8JIMDo40uDGionaobXADdkFD0qrpXq0T8bR4lv/MnOa/BOuKURzzvZkYS0Wrn0hWjc/EZ3VvldZj465kCdXTY41oToEV9DS0SjmRvtxPBadnSxp1OzFUjdXx9t6tiUsHR9q8jXc0MB7GK32SvT5FvN84uFQg9Pu1r0Y7aVihYK4jniqb9d+6fOMEn6WJPi32uVCM73naFT7I/UAsWlnYF7QBF3DqMqpdlU5AV82SBjRRnDGUYKdV3zkdszuBsFkMowthMu9sfy7sarJVn+gfrCoCYjitMv5a/qOJ6zChzXxVsKorZsKAD1RmrlfVjcXINuUsgLJA8VjECqUB/wGQQ9f8gAORruxu/1hvPfeL+PtN1+LD9/7UG7c2aG0FCaFZdVRtHV4TM2Bgk9+5V6wZTtO7qO8q//gZGcc3Jd5YpQSrw5DAPuUgPma/RY/zLyrSs6VHyXtolTLvjetr/w83hQ+Dn+ZqM8fih7oI+wmMJ+AlEvhuY3YZ23V9qAPOoZHscrdQQlQy6789kcTf/v5/raEIPXJo2kdMgx3WeYr+Zd4AmNFYQsS9aZyOF0QwoQ761OSMbg9cXM6JSxOTq26ESSfJEdqGS5DlNbwb5IGY49oTfTe6XVibZ1bri/HtUt57nVddMlqlW9IF/3SflySt6zJ/8p6KgB6kp+W2uL19AmEPcqvxOv8uoInQDL+m9oFs59T4DY86048Hv7NMDV+elUfAdYSvgme+Nu5yg0qMwKoxnUUz9zzw1c8MnrGhw3kRCUpytnqB+PJmoUBpUifMt2kX20ToKb1ADQaubYdMLOdhlNhZHcutG9xT3uOCY2g0zJl+Yoj0Hg5r4TN/B4Hp8twupxn3QCPUTYzv7Tz9OsUKJv7yBk81nDT+OYNqme++dfNZsh84J/eoQrvU0B4GhfRsqIOsJNrPNyK3Xt34t2334iXf/lKfLBxLxa7g7j21NMO8+zN5+LmjWua1PUlD6IAEA/V5I+O5x1iDuXkcxxUIY71tGwCzYhWUDwD7ZbGHuiPMYMJoNLg5n2V1v6lMnqcmD9RaeON8+/Kk5vyqyyGcruuzs/aXDGV1IyGFU7JINMCHs+Ip2edkCfM4p8Cx226ZZslX5cRPi1L2i8hQ5MWDxJQX1FeVko00q95VZogHb5KM9ndjq0P8ksHb7788/jen3w3Xn39jdgYahKquh9Ifve4qDJM822kRQHzUdq/BCJ0YjrjEYUdji21CXJGVQBceeqpuHr9qXjq+rW4IZ7XEk/c2bgfH97biHvbuQNwfzSWLKNxWmgdrK3Fc5/4RDz3/CfiGRQA4ql9TYKBRbU/Y3ATKBd1h58AVsRAJxRI5tx2KJDOZ1qEyjbg7DuTfNdZdFQVAIyJdfKfCz/QFmZ2aWK9BJCvAKAA2N/nEkC+ArBjBcBQOADGxCVL6qoxhF0yfcn73Pw/GCw7zEp/xRcfL5b5dY4R8mC8xloHEdkpP8n9vb/3v49/+mf1GcAHFQCll7kopXEo6yyvx8LZRjzbMP9NBciPLp+DD8KqhOGCLl8C6MFRdaUhzaUVGiahd8QwwLiRMUr8M8NVxZPDEEf5MJGuTMxA8m6b0+EzXb/Jg3d7pRvpiNiZJLCNk3KyapdbfLNjWEg+oUPm6iCTBiI3WDQZkllm41cKU/OqrgDMJztYlrEyXk0oazg/8GvGc/IPwnlu00KdAQs/lIvVHBhfQwEQKG2yzAlqz8IlKy5pL/3qHaYhQ+YKT5tbAaCngS3b3vWhSe7hXoxHe3EwZhcA+C2DXrfvldxFLpoSOrklHS3jsRhjq9WdMkijkR/3PcoMU9Bgar8sl9lEsZsG7Sv3EjcnEOnHP2EtIFEf6kuVSxh5WHDHLecmylNeTISONSj7ywUCti4lewIfaRKElyneoG+lV76deiAp4UQTaS64Oziaj4PCg+D5mvJrorio9Aex0FtUGZh8aRAqgwZzUm5m39vaiP0tvnufdfBgJmZbce/JkNxcHupIOJejlo9y1TKnu/94Gh+qbylXpo1gpPIfogDQICBktESrSzSaoK1nT/1hsHgcvXlNxGMiIUXxiyBBHwGORXsnC6uxeP1L0XnmxeisDpQPg40GzYMs+9GEW+gnMZZbCE8LGmxOJhJyjoVzLuYq2+M7XQlMQghKguFwU/R1JHpai8EKCoBUJkw0MO1s39PzIHUjkKr+qFmuQNDIKibCmmiSy2h8M7H7PjsAVHaEMYCwwkv25xykfQmg2ohLAA+UF8Dno0xP9GXRBzTCxAjpjB0NwORgP7Y1YO6oXFw4trq2qgGxY8ENOqtbABHE6GOHKADQwNMOrC6IdqZtCW2VtsbJVaLcfoqvQDSCXN1RWazcyOM1zkeR6sA+3tuJrY334+23Xo7XX38l7n24oXZRol4pybwBtpf6c0uyJ+2Up8pRV9SNLmgze5z84SXQE/QqFyrqgDN7hqMexa88iTfNR3HdJ/XuXSIuRX0nbbm4DLRRCrNC6zQPcMiWfRQAhIP+XAT0Pbn/0MKZvxtNu8kJebktvPX63ehxM7TSBKDr4d447m1ux+37O7E7gqeWsSuDpMDvrIuioXoA0El5V2nS34hLBcAUit2/+klMzIA+TPrVtcZ1tW0jTcXi4fd8khW9E6GLy8e4zO/SlUtx49qVuH75ksNdWhaPbi2I5iTw8VlI8fWqAFhez63Q3cFA8eHhmkRAVyCMepN+FsBAsWgP51o8/Gt7I2CB5qRgCsWJcqdlFuZs8KqOeiD5Kd7TMemEyRfjVa7+QxAOUeJBG+Zl1M0AfSUfsJn2WfhK8hbinmrHArXuU2iEaYZ/MGbCqTCykxrP6l7HHOh7GpSnAibvQg5LZ0Pj5UzJDM38HgezMihv8i+1sLv/G0+7Z1nTLtdi8t2P00AdeLjM9BgSy1I/Kl4q1wDFEI/wBEe8wEpNeeWFnhqLkFkFR5NRTDShYYs3x6HefOf1uLezGYui/bVL1xzm2lVNCK9c8QWAyCrMoUiDMWH62UgBT++KET2iIDyCLvU+r/GDfgfwVQ0U2lWJljtKVFY9qI/raUCpnsa8lnFF6DtiR2ChTb4SgMKySYfgyr+lTID9GrJz0gb+szAVaryK4/PAbQcfoj1l9wrzmfDT/MkHHNB3KGcjz2ZeGPg836GnPXZul88Avv7L+OH3vhcvv/KqvwSwz1RDyIIiahaAe4f+GRcsEwln9AvkrhzNAIWqdEhxFR4FALvxOpqwrl1NZagVADeeEn+8GteXB7GocX/7flUA7DrMaKSJMhcMLpzEsnjocy9+0gqAm0/djCtra9EvsqM/eae6NwtLXd0mxa3yFsJU9+p3Hti/2IGzuG++G7fggz/1AdrKoLHe/YD+wSKVxvzcBcDumOwbfB4YBcD4HAXA9u4w9ooCYP+AhRzloToge6Ak5tPNXCA7KBfILvdXNKb2ouXFj1QIeRxkPHRdS41kN6/Q37/3v/s/xD/9p/883c+Bi0sAL+ACLuACLuACLuACLuACLuACLuACLsCAauDkX/UOgLMamv/mA1oaNEqsBLN9pLkDAPwtgDIwT+Xld6RwrL7rdYpAPdFkGjcyZbteE1fgL/PJHQDNvYbp/iBeqzapPqfg5aTUBrMDgFUDtvnn51goS1bAq0rKh9UBtgezTQt9lMviEEDaavuqIHaavk/zRWtL3dnKS5zUyuelKCXMVGONb40HYJ+955a48tIAavIgKOAJ5ZWf8uZJ2tPzceBB5eF8ed3SyHls6lFxmvgVTtCgqg5eZXGatCMrYKlX9R0CJ2wrixgfDGOf74PucZ54LtrtcsHU8qp3ALB6xIIrZfIOAOGZC5mqdjr7qfKnLagv7Y0mPYtmYBs6YRxS5fOZYUrnMGg1M2CujpewrmtJ2+GwE0bx9aQp5l3PY2WLlngujlXW9iC1l/1OR/lCi2iPSZMnPgVHgvwG8FEcsKXQF6agIWZ1my21HAFwhFhaXIju/FxwJnCxM4j57mIceAdAZ/pZuMXFY+FxI+7dejfuvnsrt7wpQ7S3p1YvVF6vvrjMWUdozWXLAtrPWvHyh7v/3B9V9gwGMtw36hkwr3CorZfUBB03WsSg0401tg932zFozUV3oay6ioZMu6oHgJL5eGE1lm78RnRuvhjdsgPg0DsAchX6cHQQ+3za6HAs3E+iRX6q1tFJK05aopWyA6DNmWOlf3Q0jr3hVkzGx6Kl9VhWmvUIwFg0t711Lw6UphvUqw5UDfrGnjQOX2f1j5UTf5KGc5giXNxrPygRpwBt5GfOjr1ddKK8gIPxgUIqHtvsW0oPXkH/YIdGuehwcjiK7eHQK8bt7nKsX1qPQV/1Ep4OWD0wjgWmTy6nEp9QG+T2f7UPfay0I4XCyvoxKz6U2duQXXaOMtXjBKwK5Q6AXAFkVYpkoM0s1/7uVty/+2689tpP47VXXo7797bZKKQy0Ha0f9KXosUhy10Cl0kF8KeUCt0B0CThksLIhwssK61WV/Co1jCtUH7qkvWp9bJNz6Rn7NkPKZT7eUnH/Zp3haMstAE8enGRtgUXGY7dC5zbPzjMsPUIALyeFQiAoxec0WQHAGVjVazT7cRguR99Hz1JmiDe7nA/bt/bjFt3t2J3P3mXc6LyhqlFNoiQeuY7PKz6q/T+pb/U+zrOQuJDPw0vx1J9sWUaQIZx6jiV5Iw2vCuYBtJwARkX+125ejmeun41rl/NHQCX5dZpzavd4FdcLsb9GyvqZ5djUO4A6PT4bF7uABAFho8GTTNPq6FUvI5x1DUtU9tpKOGaMHWx37mxZlDj61Gt4DBzE00URx8VmWfrNTsAWu67jCh413jQQIZP4/4jN9dZxrtp8DEx44edtoQuT2FdQPxiBRr+zbBnYxnkOGvnDE9SzXzM10v/yLt8Csia5c66TaHx0nSu8GD5Hw41rMvjPlves+Bpx6+8ZFkLvyOI/HLsnkEmoR8XLnHfbIuah8Fpn4YMX1xJv4yV8C5kCuepssKbKu89ZrzzeD2M7e2NuHPvA/XvXYVvx2J72WE6/bUYrK6Ih7OFWZQPL1R8pWiUskoPYDctqKys1NuoM0I37U7uhmQXQUd9aImx03GzjqSQOHEw9WHuCModAAsqL5cX0rHZNcmFsgBbrTl25tVjQeLqfJjtACCDh4d7HLhNjXvwCR4pW+L2NFC5Uib3O+GNuvJ3ppw1Tbg8OwDGe7sxvHfXfnfefSd+8bOX4pXXXvUK/N4Bsij7WeH7ZOBgdqMI3tbunXTZ9pxPP6x0VvsL5eWPuMKfP10n2evyteRz1556Kq5cvyHeeCUuSwZcmIxj8/598f/7ca/cATBhBwAyrESjFYV79sVPxrPPfyKevv5UXJa82+ez1wLoBSaRVa71Pt0Glj/ADbwHd9kftkMDcNhifxDvp92M11N8InEBPbl/QMdlB8AheCsyIHAk2Qw5J3cA7HkHAHcA+AiAdwDkp4D3xuzkpD+oHuBzaTFakhW73gGQcwAuBBx0B9Ftd1JWYqeV3E35siR3A6CFLOe//+//H+Of/fM/KO4Pwsd/CeDf/Hui1aIAUHUM7tyqWJYynWb5/RsNSUczYqKlqHt1z4ltCq31DD+TWxieGbEDqjELw+TNE0nASMQQzinb7UGChiAQhmkPxZW/Q/BshK227Bw1bcirDjpiLyqvBdlDlUKCwJI6/iI3gMIbGwoALsyzP1u/VRcGKhMZSQoeKKJymZ4v19NVw6qAFUfYiVcVJLlVTOB8SZBIJWLTXvJ6uAJg9jsFlYH2SFfqb/aoNApNgwtbKWtOqZNJyFaS8qBOHzCTwI805e64Yn5sERccH/DOZOQkRmMxBU14uCEVOuj1s79xkVRbDLZVlC2+A+CQc/LkIeQXxY6/Qe6/LDP/lJOxzy8CzpL7T0+fA66TJNn1ovbNcK5PqVNlgISjTq6nwLddC6c0f1MBcMJxic5yrElIBlZXNQiAfNe9pAXomRNlmCV1ErOc7MVotC887EuwEIOEqXJDudod6GrQ7olJMgHlnOF8bymETSXAxSmpAFhaOhaTvR3vvP6LeP2lXyhN6pn1MMPWAAbUslAbdzf8Cj6yhgLilfrqpfyCP/ok9U2i4tdtq77svio7E5m2it4v5xfXNDG6vLysQbEXy5qYoxjwQCVadpqlr1E8HwF46jeie5MjAMIfba5JPHdEAJM9TegZWNj+rz7SVhnnhKdjCV4cAWj1ckLLhIU8uJuA79ajAOj212NlTWmWIy37w73Y2brvwUqFUHHEr10u0Zrsta8xUfb2ZQn+/sKHyo+/J9K10/IEl6SjV+jFd4ToyfGWkQY+gCMMxFvkCAvb7UmbeOIvHDMCUABscAng3kRC5EpcuXIlBgPVS31nb39PdckBlPZMIUoG3JsHpamQ5ZOhPlZMMtAmf0JRyZcNAOqGYsN1shBB3xfdqF0n5f6Cobe7vh0vvfSD+PnPX4rNezsqA1wzb2I+4H4DAbxyXmWi/hMupNTf9AKmIqkihPE9ZN4oLqYK2SjjkjopNsIsZXcViitAPSmnrY5frFbq0ceMC4/DtEIGUhFsp8zUFcVay/ToYCr7cYxUroPpEQCJJ8qG4xwoCwDitBWnpfp5gix3hJZlX9YoQb0oACjD9s4wbt25Hx/c3YzhvvqIxiKXKIvlkgDJdfVWquQ2q/UTgMMaOutd/UpCgsTB7B1IN2qc8Q2NIAU9U2hkadqBFsA/211X1lbi6rUr8dRTN+Kp68njLmuC01lS6Y/y5udD8dF2b1m4uBz95dwa2xZumgqAOS7s9LhUaj+rtIFXT5QpPGWY1vUsnOM+dXpYnAaUfP2owY0PXhCusx0tm5gH8BRPUx9qTuQB3jM5/chiunAcaBe5IPn4TFHgYKoidHymEQyE08NeM/9m2PNinU2LdyfTyCf5P/1R76canDJluUsRExovTecKZ/N8FNSwLo/yn76fqWNNsspwMzf6ZfLvGhfI+FQAHGfbJN3Qs2bhsPI+rQdRVL9pFZWmj8uJn3mM9gDpSHRnmZp3ThiRR8YTjduafHLb+cHkJMaHOWkeiW6ONW4vaCxagn8g+4i/WBmpPpl9nvxVHhWZLepH4qecdkMBybf86/G+lUFXY2fbX4tpKSzlhS+RErMMsasE3FEAwDeVHaIb9fPk3wKrZAml01lqeQw7DeCllgrgLcM0cd2ESsun/VUqvaZfuhuFpd6WF6BB2r/gE3AaxOFfTxZVeVoJgOMZcHolTS5oRKG/v7lhv627d+Kdt96Kt2Tu3t+IfcYa4Rflo4/cleSoMdl6AqswjM++B8ZK4BzP6jyEMqMUOFJ7HQr5JzJLkme4vA+4ev16XLl2Pa5rvF6TrDM3GcWm8vYlgNs7DsNig+VH8cwVhbv5iU/EzWdfiKeuPhWXlleiL5kAWKp8AjzYhbIm1He3H/ip4bBDFOfgCjjftUK2WQXwmnyimNJOeQ8afSPnRJhD9wOUJynb86Um3wGAgqxxBGBvDwXArmSYlF+G+2O3ywHjPXUQvS8i5/b6kmlTAdDvalyVvMvTR2Dgp6qjF+7kX9kXVMACIfLDf/Af/IP4gz/8RnqcAx+rAuCv/7X8CgDCFYOlC2LgmY0CD/m4oVn4x4E71kOBMhbrnxIenQ+gjCAsJtSsBp9SAKSAkC0rvBei84qWQ5RCqrDJpgB8YA2J92b+MFUzGplcEZq1zBRwK3FqZyOQBdEijFtR4UkIxM4qkJgnqzwdyusQGQ7GromIFQBirqz+uePgOUUw+RVrgepjSq7hFIgO5hVzaFDuTLgtgBShJAVbDHGmqQhqGrMH2DkFpRAz1/qup605uadu85os+aZ2QTICWSiDygN4BRscI0wIEp+Fachw+QxMwwOqJm0MmMABl9Qx79MINR7viklwEeCx8NtSf0vBcXl9XZO2IjyascGkRzFR2H1WyrOJlI6mKtCK6CoFBrnRhpSjlAsFQK7cw7z0LAzdhVAd6tcKPKlSWNMOjN/1IM0ZrVg5o+KApVQAiCLldRKii5Wn4+aLzzvctWurHqRBGvklclUOM81klpxn9yeFJhq8NNEaaqJ4wIRLYfg05uJiYYQSovvCgy+j62sSO+ik9vSgpclhuTl26Sj2dm7Faz//fvzsu98Xo6WOlFdll6WW3+08NfotdeOvSUn2tkN1JYTqovowJAMefATULz/fyCVEET0NTivlPNulFRQAg7iktuSSGyZcdaJNi9RdIW6ChbVYvPEb0X32xehqss5E8uCAOyJy0Bhp0s5NuhNNOPiEYIdkuPBxvh3zHQ0S3RSYOE9GX0EBMBxuC88n0euvahIzmCoA9qwA2Mhz+UrFGnWEDQYi8/NSRwRi3BHoZVKgz3CVD/M0evMnaUte7HbaH2rQKwoAzZStQGxrkGMFweMDNEr4oggZi8bvSpDZHk6iN1iLq1cux8pyV204jt2dbe+WAaCjml+THWQrlnJRXspPmVUnKzE80UeBKVoqOwA8OaM+qhdtDP1L8hHuJeCysiXY3bob7737evzg+38SP/nJT2JrY1fhEge040G9p4/9MzoAAP/0SURBVAHapU7QvcpXx1Hz0LQ6fYrr7klQ7PAJ4iBkZPFVdgltMosiKlVDtSr1At+2CWrgUm9u/0han6UDgtwP5EyexKf+3E+RgkUGpOzc1D1BAFdg8MpYwiQf4QNooQDg0iLcoAm9w6f47B2COiviAO3D55/ev31XZiOGI/hTuZuk4MQ720pFskblhbpMCy+YNjAP3NOPHumqGqaWU0AYfhupnQ8KRnESGHN4p19wQ3MvVtdX49qNa3Hz6afi6RtXHery2op3PDBWoQCAt/IVgP7gkmg35aa2hDff4wItMnao/K6B6pT5nS6Z88WtFKa2+ePg3NorjUfHJp9mTEJjmNDX/s+4i/KM/pEX/NZwlf+5H5vZpz35A/0t+UYdt61QKXzFLWOaPL/dSKfRuIZm2PNinZtWySMNrzmpTgVACWM81LLTp4szUF9K2KbfND8nlXaX+yFQw8/KU+I3oPILwGVVOf1XwlZ/3PzUo9rJOpUxtHuW43QO8Gn6glwJoyDm+806FdkAWoY28EoZspEWZVdPRklQJ4+Ho4nGlHFsDXNs/3BvHBsHmixC++IV8+oj84z7qk+Ol6XMkIMKwO4g5pwTxRkzAdUksSq018VfLvU6MWgtRkfkBwlaxmWGr2TKkGZeqeYzUOZ5pWk3jblL7fRY7nSip3F4RocJxotxUpFBnasd/BdrA5ptXdunPtNv5pbO8OEiT01lrUY8orgMORbzpI/53aFmkHQALjX2oICUjLCv8REYbm3G3Q8/jNsf3o6tnR3xc+R4lCXi18iuNTGlTba0IbsM+czy8aHGPckEtCkAH/dkV23G3QCawseYsVGG+4FWlpcd7vLly3H56pW4queq5DUJFrG9tRUbKsvWTo7/k7FiU3/Rw+DSely7+WzcePrZuH7lRqwPlqOnuQOgpi/8JAt6qu4F58avcfOgeRg8zKe2QQW3i/sdbUT9S5/DzfhgDpd4OSwKgCrb81nmqgBgsWJEu+wXBcDObvBJZoBPAg6R5YVr77iQ27zqz46ZLp9wFvDFo2WNHwOZjmSV1hJyC21If1FZSl0pJ/IK/fr/9h//v+Ob3/6u3c+Dj10B8Lf+1t9VZyoCY10tVUE8iJAUdP0wzP+a8KhGPgXKm2Z8NEA0xfoEcJpWHpc24QmTeWBFKJ4pADLMfEhglyAFUyNNT1hEYDaKWxsafCZLFpR0zwelYSGTyalfcTmFN5dLxqnI3USvOO7sZXbpbc2yT8QUmOC3ljSJ4RvjPYRGQmR7+5uZmhXOzbck7HAMAE/yz/QrZJ62NUqedeIPIMwR3zgXjowHuXGJDMI7gzOQKTdgyqgTpr48GOjLu+vot1l8D0Sqt2pbytCSHxMCtn4igDtYpkM4MWOmgHZyOykttdP03XgXDtEK+kItFAGsquVt/8CET7eRlNr7gEsAxRiPj8BvJ1ZW87uqK+sSIpf7mqTMFABHk2EMt+/F7dt3NLGqbQS+mDgoDeetVmcywV8pFxMS7HxT3qvhNgqrtpaDwjfLT330dHgVkjSpOj+EgSGKXjTtVLqiFzl7sJ1fiZVrn43P/dYXHe6Z5y4LS0rL8cAvdg0gZo5lQivmiAJghAJgnx0AqQCgvAuLLeE/eQ+fgUMBwNa91mAQi4OOvyt8dLh0SgGwu/V+vPLT78QPv/2dGO2jSEq6dgUKJKnwnm7VhyC1ezT7SfYNbPyAX7mV9rfGWZ7UCwUAlLyo8IPFpVgrqxeXl3txWWXkk2FdTcyZfFpZqrYnNdoE4IJNFAAcAUAB0FvvCw+akI13Y1QmvfsaPCZjvkZxpHxOoiXD5wPn+DZ3t6/BowygLdGv+DGD+HB3WwJVRH+qAMi2Hu5qANrZUhjlr3Syj7EtPMvIhBjw5XvysyDCHwK9yp9KgcSD8WU8CDsy3hGhv8x/x7sNAPSbfMu/o/bkE4BKznGgI7ABjA724u7GRuzsTqK/fMlbCleWNSCq/+ygABCdANCsxSL/60eQ7Tbb7pnKCvFVBk1PSFAq8UxTt7UzQUmlDPRNv6F/SghVf93XwA3sbt6Ot978RXz7W9+In/z4pyrLKPEiHNAnDoqQ4C8qmFckPqpxDSEewsgkn1C+BJdNr+5/mGl9VCa3idrASgCKSB3tnWFmUGMBTlFh841srYxwWUhDI47w0BEO2hYqCj8TTlEA8I1i+BrR3e6LlCPDtCW8dSSII4xYCaAnF+TBt6wAQHoTMCbc39iKd2/difc+vOdLHeGbRo3qCJADZcsY2DCA8rK11kgvVbaQUN9w1U+NU8CeZ9zkWOPMgDSL1aDSlGjgB6DuTGQ7vUGsSmC98dT1eOaZm/H0jbzojB0AbS4BhFZQAIgOOMLV768pzrLDsK0zdwBQbmUoBuS/klmT1wD5Wso7+3ksZGrNeme8s+nPoLqXmKfqrrKWeDn5Z0cRfUT9pfQtwlQFAIUmPMZKK/qd8GY+4T4yK0tOsGf9AvMoaJa+Gfa8WA+k5dfTeUF7dRI2lRtcjyy7J1vNTOtLI+2Km5pffQJuuWb8UzALX00T8h33+q5+7HBpTze9+68J+FH2LFuWr5oGqL7ms/B7l5OdXKfrW8vlslQaJZ46bs2TOnJsyJ8xM78Urx+NY3d3P+5sJa9/4/Z2vLmxF9sni3EkekBJNic5aAFZUkYRHc7FUDlYDEMBgCIVBcBoSZy8jGeMnWviLSt676m/teFHKs2cjwEex1JJqyUe2Ze/aVh0xoWbXMbb7SxoElUU8v2exuEqowpOocg1K3ZgZjc+zkClgwpnw5x+B38FXxorkgfyXnxl4Q+e7/LL8Kzj7llweIxkARQAyFV7mmACe3xFZ2sjtjc19krWSpmP2pAm6Wd6zlo/nshqIgr/xxwiu5Y5AH7wcsrMTjcuOp7Ib6w8SaVTlDQrq8uxurYW6+urMdAEdl5hGat3JbvUbe/kccRcQe3XXlmNtcvX4srVG3H50hW18UDjUTkCoITZYQC4vHpWTKZiAPesS9qzTtU8DB7mc7bdPE56sE5eQd0B8w7hwzgRz/cnDcG/lSdlcY8dAJJpUwEg2VZ1H+3vCQ/bkhl2YjhM+WV3dxjbu7tyH8VwNImR0mQn/YLkRhZRgU6rbWUVR+t6LeFUdfNXk1R3j861QnoyPHM87x/9o38cP/jBj4vHg/DxKwD+5t8R46wKgEQkhEyp3EincWt4RBt97HCmbR+ALIurjOXxUII9GPr8+BBXIjvzyC31TKwP9JqIWJjLbanIPcK8CU2UpriyOy4elJXVJj2VVRJtxgcqEWdeMIeMP9PeFv8Sh/cZ4ctO56bzi5jZUgQcHIqY/U5YCUIdtjcOJPAtSQBUmZQ+YMZxqHRFB0wgTAt441/y4OH8ZPhrAsy/lis71FhMLb+xTcicnORKhMPIkU6qmH4n3WmaziPLVbLzD2FyRTvtJbT8wCcDSTK0oxN1tIW+Jh+9GCwjuGUwj5v6IaYVACUB2gqGCXhirbS8VR9NIAoACdTglK3NdeI7Zjus6rzE6pHy5fM4J1awdITf/KzK6qXL0Vse5BEABmnSnWzGxu0345VfvBL375ZtVQcqjxBC3qYXlcvniYP3LBezdBgaOyvYxkWZTR9yZwAFL4DpTvETR7ibzaRffZK+6u8BWLnkdEUD8uJ6XL/55fjt3/uqw33iU1cVinwybSWuch1qUNBkXwMUMNofCVccAdBEC03pHgqAkQaPE2/JbvfKbghNGAfcML7UjjYKgH5bk5QDlb8Vy0UBsLh0qAHvvfjFT78TP/rOd2M8Qkuq0itfylxbnN9p6+Ohsmcti5th9u7+BD4IJSe7uo9Bl/qxgyhC+bBbhK3Sy4vtWBfTBi73O3FloHaVANISY2c1Iskn/5g0AL4h3QqAL0XvuRejt9bzt/GH+7MJ9IGELBRKKK1QAOQn18R7W/1Y6qEAKAMoKy4qI3S3qwn4ZCLBaIACoCdene2xt7OvdHdMN5SHSXCdGLuvFcJH6PekH7sM/AicMCGoCgCDkZx0SDvzWT52eKDUmZSbb/k6Ap+1YVs02m6UIB5oaaOyA2B/nAqAvb1DjT2X4+rVK2p/CRl80UADJjsgAGh0poBoCDZMUNiqLMAfQS93EFHeWj/VR3Hqzfa1GekHObinMHRwoMFbNAlsbdyK11/9WXzjG38UP/3pSyrHYfB5HiWjNjxWH068gk4nZnzgojrqSU9JnoUdwJ2cRafuj8St/aWUS4mjsJgqACwczspsmFqmsUhZ4TIvgPfkmZkP6XJUi+MobQkNfL8fYNXPwjcrQQronqGwvgNANAWgMOi2F3wmt7WUn+rqq39aAbDcVZpZChSgd+9txK/evxXvvH83tvncJDsAlD/lAVKRmr2PvGYdDPdGxaqfreAgy0JliquBGLN7iGoKmXp9qzDNrwHTVckSlnGMIy891W/18uV46uaNeO7Z5+LpG9ftf0ljIYoQ+CxjJfxzqd2NXpf7W/IuFD6dmZ9yFY3apf6WXBrFsktxLM18LpRingPpwW+lE6Bpn4EwME2nWsiXUgi/Bcd5BEATJr2DjxTMMc3+n3VBWUg9ax/LfGd14d07AhRtOg4/vDKGEtXQDHterLNp8U78mg9mOk5CiDV16lyMdys0Mm2mOHOutvQ9m2/1r/WuMKNWbLITrxHVrryX9NKe7rwUV/NNewgSxwlYZzjPZ0lqCrV/QI1MpszHa38qUOvTfFpmKHmSEeMLb8YpsolkNiY3t+/n2P7yO/fjJ+9sxrs7R7F1NB9jlKriCYt86ldmKheoLqlIkpGbxw6F2yfdXGWKlsbSrsbRbk8TIW5LF4/pKs5gUaOG5KtWGdNOFLcjuvMZcnim4q8N2nHzcj+eubTsMNckUw26bffrirsmDqcgt3NcHwBw0Az3IC2km91Lu3n3SeH5mQK8OZ85wS1GZbBy2j4PQiqMWQiZeKytu+M4SomchXyFLF93qrrVG3V1F1C+jDuMd5b/5Gg5UQbIxSXCaEzw2JjyrBcw4eCdpB0UAXyud0XyGUc2kQ85RsDuA9oT4LOMVBcestjpRXdZMonG+JVlvgDQ9e5IwLTlsY63bAdjp1F26LbZfqah+u7fAn45x70BzTZzW+mZO4Sgeeqd9AW+LR9Qd+E9vwLAkzqmAoBJ/4HkfH8GcJI7AFAA7O3vxs7ulhdegO2tndjY2Ir7W9uxsT2MnT3JwmS5oPlToXsf0RM9M9Zi2pKZGG/ZvWe6KPyXXXgtf0WgE3/8R9+Kn7/0C7ufBxdfAbiAC7iAC7iAC7iAC7iAC7iAC7iAC7gAA6qBk4+yA2D6FYDU0yiFom0iKTk1lA1nYOZBGGKfF7ShoJnCeZq2B6GGOb8As3JhQUuXbx8dMuKjypQaF1YlD6wtat4BsMj29oWy4sZKEbhHY4chXtHQzgmnuSMADTb52flUvuSTK0osRbHGMm9t1lTjWsCaLrRcJK93Vr04x+gzxpPZdhZruI7RtrEdZSVW1pZjsNKOTnuh5BFxOGYLDNoyaEBlVYKkr5r4aXAZshypfU/A1iwaGsbReE9l2bfmTTFcb68oROIITeU0bfIxMgibbrVckKGzl1+ukiduM0yWIdMgIFo9LvTqRn9wPW48czOuXmPF1MHkp3Kwoq53Vr2z4LKrjOAN4AnO+Kb9eLTvW099rgrtN5ptGeDAGyzQ7C2qkOCXcrG9pz09ArB++Up0B5yVZgVQPUllPBzdi1u/+kn84Lvfi1u38sIXK1dFR5Qv8YDWVvWbdykNqXjG3xhKnOiJOwZXAx7QF27Gp15JBfrLSHY7mmN1R7SlyPV4ysLCety4+bX48p/7ut9f/PQV1XC2KwGN6Xg8iuHOtreFA9AZZT5k1dE3pw7jiGMSqgtHYlrdxMXyYDlWeh3hqxPt5eVY7LZidDBS+7anN6YutY5ic/O9eOkn34kff/e74bvbTthhkW1d2xscpA1IfKXXzJ0aVTf6U9JIdceSdba/fsEDK/KL83zFYSmW2+241ClbDgftuNxtR7+TF2SyS2aurDyDYegYgBecLK7H4rUvRvfZF6K90okj4YutY9ASwJES2nleYcmPb234m9ytfrTYAVBuTUaRTrlZHdnd2YmDw3nR9FqsrvXUlGWlfVc0ur+ngGpH6EttzE4br9CxWslKusC7u3BXeqz5wLJIO/nZDHjjXCMrOAfchKu+MBYv4W4HLr0E2NLW7XTVrt2YW1pSWsKlaB9k1z67Jxq4t7khPnQSq8uXfclQv9dS2uPY2xvG2HcWUC5xBTqnNeHsUoBHqVx6UmbAdbI7T1YJqJ/e1Ym9LbmuHMnAF+B1lB/Dagfb+tDeA5v33o9Xf/GT+OY3vxG/ePmV4GJFzkWDP6+Aqc8B3t1qm7ywFNqhnac7APTMnKEteRe+ZHc93ecE/m58WU3NXR3UlWhJd0C2hRIpDlwKmYBb5sev03ZfBA+5s4AVF7b01x0A0Bar/xwByMs9oW3Rmlf6Mww8q9titWHJuwdarVb0BoNY9Q6AXrTKEQC2Qd65cy/efueDePv9O7E5HCl/dgDIv+Ahx4qsi+sg97orIukr00prYow+fZb2KuBqzJZ6VzyqFnjMQM72KeEq1ND5TPoCT93lfqxfuRw3NSY8/9wL0x0AqxzR8rjNLjAu2joWPrrR6a7IDBwG/LCDQkmp7ZSy6seuPNMsAU4XQYGy1Di7nkSxx8PB6ThUhpzGfSTg/2CYjKY6uR14F/1xx4j7kZypg+LBE+pOjKRB+qRo1LSa8uDZMlCz7J/53uTLD4NmCs2w58U6mxbvxK/5YD7KDoCzeZyuTcLZPJtwtv4qQXkWWj5du/xtpGc60Z/jUX65sYJPsg/gttJ8qQdpP1C0EgXnTANeSJ3T42xd6nvyDUarmT8xzc/415MdrSONV/XG91ff3YrvvnInfv7uTryzM4ktCSoHwv28j0jN0iZneDG759jS78tgkRXEfycFTewEmNPYsdTtmOeu9kRfGlNYfF6cP/FuM6CrwrAzwF8dEB/q9Vvx3I3V+OIzl+PTV3Nn5VNrA40nHdNoxeEMZ2lPC7UtdkG2QcO/CbjzOIO/JlQ/nk7L9GcX/4JLgmRZiqvttBB/p4F0LMsKX1xA5x0AZXecZXhkcsawMqZ5db+UfVoWlcF1ZOxBrpAbZHQoOZet/gDjgHeUqk28UwA+h9BJmuzaW8q0FjQ+dJBzLKctubyk6S/glPzMU6BpPRZY8W8PottbUZzlaEu2S16a9MBAdwrXxV6dTLt64TVxluY8eJj7tFwNcPsYt/gl3YNnAFw0d0LkVxOEY2g7hfpc/ecCQHYA+AgAOzH2Yjjajd1dyb7lPoTtje24d/d+3Lm3EXfub8X97d3Ykxx8pHqdiDYBxER2UiD/c/cO2/+RIW24EwB5UsCdTx3uyFjpx09/8vN447U37H4efPxHAP7G3/EZSxhnbk0CeJYGrEimgWyZIT29kiB4TgfkMw1jIj3t5EYqCc7gTJiEs47kM7UJ8MemZwl6bjIPQIlTf1We8+JZbiGoDP5MtBEWUAJ4e76Az+vwmS3OVUlsF4FBhDmBE1qFn+wYmRAOySzcgcnXLyV3BamMAXc6Cp0fBj0jbPd528E9kznCw8A5t8MEFmCLSwpkCNiafLWXY319JVYvdWWHSFNoR9jjhk86AVtIx2LOHmhLGYAq5PpJuZR/HVQoi34djs5Ep0EBwDZSokM5tcMD/pSiB3Ji6892THbYaZ7qnOJkdjMzcsfNeJW+nYaCk//R8YKYXz+uXf90fP5LvxHPPn9JwlsJpwfb8JNLavAr26KY8LPdCshyT9zxYQDc2k6eLg8Dt0MJ7xJi42TJ2/vn5tTpKfOxOrmEx9Xy+ajLV65Gu9/VfBEBXTGVxsHenfjg7R/Gd771rbj1wabDnRxRoJzoGr/UBTPti+CP/FzJxJdxbVe7eSC3tcRRmyslv1HmDFlwrz/fWqoQFjqYPOi5ML8W125+Lb7y577mcJ/69OVYKHgH/76RfjiMne0tPwG2iJEUdDYecTfAngcXCyQaBBY7yXtW2II76EavowFjZTUWNNEdicmeHM3uAFhsHcfGxrvxsx99I374ne8rPXCidFS3+gfUulJ04wh/481cJsHOcq9xHYWf5GH5josGTaWxJIGDNmJ7dE8Tf84qXtKkFViXfUVuPfkxmbMCQEJMDnLgMhPzEYDFtVi89vlo33g2FvtL/iLC3j5b+FMhR76pABDTF/65b+Bkfinm25p4oQDQQAAsasJB2Y7VH32vwuGCFQB8BWB+PpVQ+5qQsTWfvp/nDhEE6ecYvTO5FXBzfm7bzbrPfowJXhLAFf1BvG085tOW++oPykMT9srnuM222xPv6KQCgMan79K5OAoD7KsP3dfgOJoUBcClS55sHh+N3c84LgOgpGCyYVyyJc4TC+UjPsEfQJ3SJO/wBNrviUtRpcNZuBENcMaxfgoJNwQrPnUF3LvzXrzy85/Et7/97Xj1lV+KVo9KWtlTYDUAuwVpU2PIDZZYqvTkMMSwnXbSO4pO5c9ZTTtnsBRkVTfuKuDoiOsIvdBmVELgp2mo5ImyltcsgH7IG/pKvkso8LAgeiTd5hEAAnLfy4SjS4xB+gOnefFfCiVd8X1o3AoAufkTeYPlWFtb17Mn4STzZAvkhx/eibd+9X689d6d2BpyRl71NS3UclH2LGq6ydi/0lptR36gEXya40CmA7gtKHGpM5ChANkKDZJYiS17huUXtxqeEKQHvtleyVGsS1evxDPPPhOfeOGFuHE9FQAr/Z5wSBlpf/oVPFwCMJ9u6uQRAC69VDKuSpbbqbuvPQxq/YBa7EeCwmSwWd0fD6XNBcbINB8sMiVjcWGVP29Np1h5BIi+xnumYeWg7PUIQPKLWTtVcBvZpL3ZJx4GNYUMNgt7XqyzafFO/JoPJsf/pKUZ1HJlPexCXfWs4U7XJP2Bs3k2gfTSko9Mkd98Vv98JD6aoNL4L4FY/GXfn6Y9BdW1OFW/B4pW85la+aVHJVQcAdM0ZFJWgs8luJ/pCc/KACwyHYvX78dWufD13Tv78aPX7sYP37gbr97eidsaa4bip3wRRegXL3IwpZV1oQxVAcBCi2+cJ1vBCUruhbZpUAzR+ftTf+5CtHEm1lEZeuJXKDW7vcW4erkfn3v+Svz281fjk5eXHeYpjYGcqa5HVLKazees3oZ8neEFh+JWocFyzoVZe0B/Wamzbf3Ae8kjcXMmQ8E0LSaiku1RjI+LnMDxNG9P97imtgLn/JUsZnllO6pp7WY88s/YVxQALE554ivZN48KIJNr7JNcrRFT7ZLyBG3BXSfIIIwrtc4uei0+ci8v+l9Y0oS/1dPEfzk64pUcj+TIBmD+okDNtpimV8A8xzJJhqvmYXCe31mckxNOVniBNyMjcQiAb88hMODdsgILBXkEDDjg7P8oZZ803G/FhX+7vsS4KgC2Njfj3u37cefu/bh9dyPubm7HDoobNfxxkb0kwap2LOKiBMj7LKy41+S/05YcJZwBXDLb5gjGSj/eev3teO+d9+x+HnysCoC/9lf/WvzNv/G3S2dSoQs+PQgzIFQHpUhDJRQ3gfHvgjhLPxLp+M5gGrc0GMKy3ezcCFyspeny3b2zhiECJt/zzF9OzNI13XG2LV8FhUXiXtwYCCEgxyEP7PU9A/hhLa7cueMLwdC3wY+ZLI/knulyuV5XAvyCJjESnURQCIULnluh5KkKAMgBdmAhUG8QJu3kMvlHDzqviDJv0qdcTFYnItB9C7iaXxlYFfTFfWK2c3MHJmifWVcACBwwg1c9IUG+8UpnvSSB/NLlQfAFrZO5QvQi8InM/vB+3L+/Gfc3YQ156ctcydDMSOkaRzI+WwRjqYbVdcGBGAwTEy41QXvpeunfAkbBrUopZ9LCi/orTTosDoTJYHbz7ew4EQY3h0m3GYBZDWLC8/ikEzef+2p85Wv/Vrz46VXhv2hC0VyDe2ZfCs9qLJf3jcc7mmTlivaQSRVaPOowVjvLTvbUA7liqayOqTbChTqtkDg3fyDcjIWD0PuK8PuUQ1y6ejVaXSY3CJXqXyr3aPdevP/W9+K73/p23PowFQBHRxLMoSMloFanZnJU2yqrQoKG6WSEApleKQUPYdA4wW+GQ2gjXZt9zdGULnglAeUjImUiOjcv2rjx5fjqn08FwGc/d9Xn4k1Dqj+fCTID3BuKKaaCiYvT6P5ctsbXDZhs0WZ8l51FqHY7V9FWV1AALEcPwXqw6k8L7U2GmlAsxGC5XAIoNGzefTt+/IN/Gd//9g/VLuxQoQ4qp2nAmBHgAt1nnRBrGOAUGC9DdmeYfJmU6Uk4vCkvWtkMKIqQUAIj7mpCyyR/udeJdU3+1/vJnJdVVi4u4vz7dDINv+RMNQJNwb35w9JyLF76VCxBA91F4SUn6XxpwWGUoUuvsnFVJd9iF9OIhY4mXv0cRAHLSUqPz5OxAj850CSmvxbL3AEQifv9vV3xoTKJxYGKQaSK2BTe4e2+wRzBiz5IeD8VNqmt0YfVMzn3NtyKna0dDXr04RPRfSom+LxNX+Vsa/BaWMyvABAnTthplLyE8m5u78b4YE7tLl7D1zA6i5Jz2E2w5/QAyuOLQZn8S3Dg03pZNpUza+R6zAA/HvBttaYnuMnnyJtVJHbomFTcD3JVd7i35TB3b70dr/z8p/En3/levPbqWxroxTcRQEhU4WsfoqmmSib78U96aQAmIQXpchMOhDsELcJhN3sX1B0AqQCA96htFK/WI8GpOzk7sUKOs+1YeNA2JX/9Gy9Kl3OwXdHsUg4vype7DPiUl7g3SglRCxeQoiTg5n+gq8l/X5P/TrclIaSltmzFSlEA9Ppq15IWqyC3bt2KN998L956925sDxljVF+E/FKwHMdLG02rkwXP6lVHga3EI07iveITMK7tL+NghMGnQg1bHckj7elDbYsfcfkTnrjksL+6ElfEj5955pn4xCdeiKeu51cAljVmI7TCCz3+KB4Tfm5vhsYBFPvZd7LMAL/VfhrkJnfzp3P9BZU4pvWp4FTTWuFsEKAEydA1/Fnc8Mx28a47+JZoEbqxAgC6EN+f1gc3+cErsl9mWGLTRDVV6kaUEs3QbMPzoAYFJxn2/PCZTKHxc2Aq1PMsYWrIUotSLso9o7/T6c0K3qzDA2WS39TbAWt6CdX+YBvPaHIG9b2Zx4PhajndRrV+D+BCcc7Em9FAwtn68j6TGUq6pSzGJ0/GWdk5G875c+De1l68/t79ePntu/GL9zfi/a1R3Je8tMUCkSZO3GUDwC+rLI0EM894wGibArPD4EN9TxhzRFuZe9IfblXBrFEiOpLPVjrzcX29F5+8uRpffP5afPrpdU/8gasDydqaMFVFVQXSehD3BezMDznreSaYX7NQp+BhyYHGxOvpSKfeYfQFmsnQXjWujeX9XIEec9uvgEW4Q/g3Y4rC5HjkTJ1ChZofbZfOsz6CfG4XzyNSycDCmxfbMI4qnrmQY+jcApPU7P/u+6RnM+MTU0UhT8ktS5r3tFoDyb0ojrmXIduD4Ml9lANhi51MIQFgllZJz4FmzyY8rF1r/ROot3/1THkm3WTAD2/gU7Js3VVhZYDGyrzkO+Uq7vlC1uWz1hhfbs1FiMM9zQ/4EkBOwO/fuxf3b9+Lu3c348M7G3F3azt2Nec5cJmyktz2T5uoxSF7jdO5A6ClMQaDPAlY8YpiXuPOnTt34/aHd+x+HnysCoC/+j/4q/G/+V//DXWmFGwL9lVcWRncVehEKg4pvPjNDvlIqxoRO8guLp5gnAs0CL9ZvhreYGu6FGtCebos5OG0ZUojg+D0c7AiLNF58l2lkWcVotLFT949IOvpNFwwQw2XF8wprpCB6MNk72BfnXU0Upi8QbPfY1LNxUGkIqLZ01MTxFabyx0kPFRmIBymwERHhYmyAq2OKQItIZQxgqsm8cqX21atCbTmlQvEUDxkh51I0DsuSga+R18nPHDk+lk7V1t5Jgm2o91ZicuXLsX65eVodehsyewn+xLYd7Zi4+5b8fZbv4p339sTIU+8XUgVdpjEJ8yDvKin3FhFN8r0U7bjUgY0a97+73JgqDeFyXJBZmkrv2UA8C8/6exHrvLO3gGvMDeANyYQJ+pQY7XJ089+LRUAn1lRh0sFwMEBgxCruNQDJQWDHRfXbWiSkAqA0Yhyq8q0AcxYDIKW8aRFmcyX7dcwkrm5jgTFZfnz/dw91VsYbq3G+qWbDnPtxtVo95jgIISq1eU/Gt6Ld978k/jeN78Tt25nRz5AAcCqHwOBdxPI8YiB0VTiMIBrDN6N08Q179hqONolt/vpvQy+0ySaOBNOeUNkRgGwoPBzc4NYu/E78Xt/4Xcd5PNfvC5f2lC0z+AkRsglbjDD8UEOVPVyGr4VP5E/W9I5MjHP4KBJX6+XvGd1WWlrktHVJLa7si6/dkxOUGjNK0z2oSVNLDbuvBE//u6/iD/51g/UFksuOpRLPWudp7Uoyjfog1aypty4oXqlPxRG74mhU0NooB1LOBl4H5fe9NsdX1S43uvFpUErVjVBAvpizB0NbEuamNYt9r5ZfykHrjqi0QZHi4NYWH0hFtauxXGbVW9NjIW7w1IuNv3DROfjMFoqY4sLY/g0FzeN873xogBgRXdR6dP/hhp4Dg5VxsFqDFY6qlu5iHI0VNqVJxcUyU5/B+oA4UmnB/VafsqNsL+YuBXk6rIMx4jUlsPt+7G5sR17+yj1lLcGJiAvEO1awZPb5xeUn2ou3oRCFNjbYxVpX3S86G3l6+tqc+MidwBUBQATfQZDl0MT2aoAMH7Bk8NkPSgb2KOS1NOfIoL3qF2Bo+NUAOTqYOKCuFxstb1z32Fuv/9m/OKln8T3vvvDePP1d4TT48SF/DKOfgTOKa3OG2vyPvnUMDA9Q/pDe5UGKauHFEH9bjMKIz6lBanYUM8Mkvk7FdzJAr6MK1ASUr51TMMJ/ncivC0Ifx1N7Lk9G7ACQH2SzwAiQJIZCgDvAEDDJqC/caM2CgAm/ygBOKKzrrbiki76BzASfd16/4N446134+1378X2UP1JZVPK8k0+eHxCO9WyJszK/iA0/Ww7JyxhHnAtY/RZeCCv8p5pQ/vCvyYLg7W1uHr1WjznHQDPxfVrqQAY0OeEQ9gBTcv2+KUWOGF7a14CyoqNaZRy1fTP5jsFucuvjuYPDfew+pR4Feq42ITqks9MY5aNLNM42ZDwnPwmefb7rAeTfPpahrGb7LxXtybUelQ+kq+Zd+039fkgTAtX4j0CSOOcMOJM5u3mA+4HD8/L0c/NKHlHEzIU7YXHzLPWt9l+WJvJnhcm03gwnYeXdwYZtJlWhYxbk6ANzw/3YD6ztoFfPYg33tOJp7AsuXMk2RbgdvNb93findub8fadnbi9M4kN+W3y/fN9tquXcHrCj7ZHE3/Vhsmmd2SpjPBEAFkXmqf9Uh6FFy6IjzN+qY+6TuKXMmyCu7zcjmdvrManbl6KT9+8Es9IXuVLPMBKV5Mn+Kknq+Ah++WsPfwoMHs53U4fB1TcnQ/2IktZnHPJHgoF74whiX/klFQAjApOWYTyar3zSENCWQV+MrF0x1J/FFaxvGsVnONCe3hsZJ6BwZ1Q2VfmitxO2t6VR//Xi/HlALIXnmAlIvFoL8kti0vikygBZJAJ6kWzxMvUT4NnIlkJt92MHxEv3Wft+GB8gFqe9ZniQYA9+UXWE68qF6YCAPwgE/JFA+ZWKAC48LsoXzTpR55l9Z8Fi5EVAJrT7e7FznAntrZz4e7e3Ttx7/a9uKP+gQLgvmTj/UL3te4pxTAacMG0xhLR7JLw1NYYwy4AIdYhLKozTsv9/v0Nf27wYXBxCeAFXMAFXMAFXMAFXMAFXMAFXMAFXMAFGFANPNEOgL/y3/8r8b/8X/yvgq0ImNTEWG9Snmn8WxUOJ1UjZWuGydd84WGP6ojWtrjJUp8q4WxVI13wtb8N7/JjNdtRAD2JM9vym2n7h3/bFQZNz1RjjKaNvMqzaoMIT9pzmb/LU3DmtKq9rHiwVQldDqvxoxGf7Bgro7zk7NKlZ+OZT1yO1VVWo1gpPZJfy58+6XSE14WZZoy0vdX2cBIjn7MdW9uX2kwUQcrj6FDpoJmSOZjE4UR1tuZqJJOaKr4ff3y8GItLba8WsqppXKpOfJcbQEuExtW7tebaKs+qynrZFwF2emjf8uz7wd52jLbuxp33X43XXnk13nxrMw6O2doODh0kgfSpgAFNpt5O0ODxWtztllbCVH1Y9U6oOrL8TShup51UfmiBRM+urKR+DQC7nLc9WViIg5N23Lj5O/HbX/m9ePHTy7GwWI4mTI6tpZyfO5IdrR4X2nG+Z8ufLgMOvaLK1WzHMdmfKAcjLrfTqlInpgXamPNrnej1lhVC7af01KTRWlqOtUs3HObqjWvRXW576+/iolJRUuO9u/HWa9+Ob//xt+LDD8tnAI9Uj2PVjTZXakcgKpW3We+02JZ9I2nb/Yh3ha+advmkn/KqfcggSxOtFMbYBqeiu3mFZQfA5ae/Er//b/2+g3zxC7kDgMhopznSkVui9oJv2QNoT9GYsjWKrVOHE45+qPDCYavbisFyXtxzeXUtLrHCuHIpOmuXoqV+ccS28WMuUsx2XDiexP1br+UOgG/+UHktKmdKmWVwkwN61rJj4+G6qt5s90/gXbh0H+IzOsKQwuQ2WNFLIR36mi8J8+p/J1a77bjEeeE+5/5z23u3tZgrDgpLfGut2Ta8oFLAL4t23LtG5vsxv/JczK9ejTni0ye9iydbwqvz+ucIAmv9bAmb49u5rU4sdtGmZ5480aYfHI5id2eosvOJnrXoiZ5OTsquHe5bOFB82dF5A7Q4OcEjm4BWP48BUH92e0GT8HtiJ8AffRHU/jB2xAs2NzbF4+gz7RgMyk6OtdXoqe3YfgkP9tZRr8Zz/0PuANgRTxvuHaherVhbX4818Zp2Wz1J7cB2uooLcMnKqo8BeHt8w4BXgPKpLnWc8G4U2pXVEbTtalfAx6XoPSb8ElfvbGPf3Lzrt1vvvR4v/eRH8YPv/zjeffeWykPyClsYU+VzfviH9k2r83bauCeuahhoFNqiD2b5SiCBjwAwtrI10iuu0JA8ZAq7JxenQoLV5gCngPrD78kXOiYBtafakB0AvmNEwM4X7wDwzixSmlP+c6In0XihZy55GvQ0Fsi0RWftdjuWyyWA3Y74VcHHaLQbH7z3frz+1jvx9rv3Y3vvSDQOjwHnifcT47ri++GQZFbK2KC5dJ69A/ifdhG4TFmuJjTTMpR3fvN4h+i8pb4sOrx+/UY8/9wz8cLzz8a1q1ccrtftBRcp1i3ItBF3APDpP1ZjAD6Lm6vepCcHmVMlbFjzJbc4P1C2JtjrdJ1wOh0jaQtQs05hFsaUV+xATaGYWifxYh+rES6qMQ8o9Ogg6nNZP2omjmtaq7w0+yoAHcM36KNNgDYrNO0uSgFbGzjJd1v1kKV6PSR+pf9pP3gIPArvs7LRn4q1QLPcFRfVnk/GoFnaj8qnXuhXYZb0mUwb8Kj0gFkalC2fZ+EU7gX13byrkXczXNplvBKtsapc0sqlvpu7o7i/sx/39Nzam8S9nbF3Fu0h/+7nlunxOO+MyuOnjLWSYyRwSmKYjsc+hpccUr/iSRpPEROgTeStpVJ3vkDaljxwaa0XT19bj2evr8XTV9fiynLfYzPAbjzolvGs2UbVnG3HJpx9/9PAWVyfher7sBwrL2elGpzlEYC6A4DP9IEt0oFWT7df7dvJH+RurxJaYTmOy4q/ATs7ALwLQIMegirOpU/Xrgxu3K8rTyj4rDuDANoqx0z8NK5p7rHkXQDd4CJ05AID/i7brPZ1jKsw2wGQvIcQPKq9Qr43YybMQsivtAXP/KvjNfjQo+w6xI0jAD73L3x4dzWf+fYOgELP7ADgOLSe9fz//hAZdy+2t7diY6vsALh3N+5+eFdy/EbcvrcR23yyUf0eyZpLngGwkVxc8wU5QbO+uFdjbktzEeNSoFJp3oK8ehy7yqceBTkPPtYjAP/Of/e/F//z/+n/TI2MAgCpuDSgkViQ5+JVAsQNAmsgfEqbDmxTBTa78mRS4niyy8/xbc1KA3WC7jQdBjtnVvLyO4chHRnieDAgLkyGOEyiHEqvCuMtNDA1BFSFQXCxgFaIgahOVxNCx7chz3SveTLpUywhlS2UykPpcmnE/uhIOHveYW489Zn4zJeuxtUrEoyP9mNn51AN3vetjly25D2GAgupis92k7EIjokUZ9E5k1K3s1qwLQYihTBHEsSFCnXAiRq+hqOc6oCdfiy1EaQpuGopolYhHIZOCHZRAHAJS6+3FusoANaXo9OH+eZk4mC4FaPN23H3g1fitV+8Gm+9tRmHwtvhCdu0Kk1QfupRjKuUJH4a9G4/2QqBV3Zg5AooE4GaRJxpPwhc0oWXu1HpWBmvzOIE8Cw6GExtctKJGzd/M377y1+LFz7FVwASF4eHbL9hwsQkZ8cTq709tcHBnie3wJHCILDTTnTCeWhMfwxuPsdd2hF60HCljtwTXjWkibEuqmzcAbC6ds1hLl27mgqAJQmhKiqT7NHe3Xj9F38Uf/DP/jjef78eAZDASBXV/qY0MRGOC5jJF5RAi5TEgplpVIa+UN1LQONQbvp3mk0oSTk0CgCxctmToXMEYH5hOa4+87X483/pzzncFz9/TSE8S5rma0WAJnoVX1wUtqWJ4s4Wt76PlR59TOXW4MDxhxVNWoHL62sa1C9Fd/VytNbWo6XJx9HJWJMwTWA0OQQW1G+gvx9951/Ed7/5Yw2CS6oH7UxFVPpChjQ91GShVC+mLOqrvyq0UlbzCHCqPsSEkZQ86VQ0tr8CDGx8k5Vt0INuJ9ZUrisrg1jTJHdFfQrg7DQTLOLWAZBLUyE46DAHYfoYCgDR2/KzMbdyORa6LU9s4VP1vCRtQp4LoiOx//B36DXBiLYm1RoU2tgF0Om8pCFoc3d7qDj9WFkV/gYt1a0eAdgT8dQ+kDRQ2z/5b7Y4z9rPMu887tUU5LMeaj3hinR3tu/F5v0Nte9JLLUkfK2sO9za+qr4WUdzbLaaa9CUoAIvhEdXpdCu+tR4ovqJL61fXlfcvvoF/Y9+xzGmypsQ5GSESyZrlMUTZAsGs75N+eHbKSipXRm8OSIlN+qaIH/1G9eZ9lF9qMv+3o7qkefp3v3VK/HjH30/fvTDl+LOh/cdNYWbxE1tR6PQb+VdwHvmV94pU8mLmuBshYiMxyWHEokI1/7mr+gAhRETd2fHZKIEmuWSJO6ca5mm9cOOUdoyToKyK23os1XCAwjoExlYCAXh8qF2a8mTe6Df14S/3/VRAC4BRBjhEsCV1dXoKUy9H2M02on3330vXnvjnXjrvXtFAQAvUHszZgL+YkGzBgVUzwdc7TBzzVfa2q+CtNB2s1AFjKwsVxMqXU+hvFtBon/T+VIrVsR7nrp5Q5P/56wAuHolL2pFAWAlXEkaRT1b/7nk0veYCFAA+GJNkpSBJZGvWtT+TUgamrk/UL4C03YtGddYZ0PXIcDBzQtnYOXsKScCayxxknhUT7URdFomW9nPOJJCnTJM1g170jVp1D5mnskAJoBncKeCt18/pG6nwEGyjkATHzN7kwYeBbVsGPpBcTbUl0zovPQIn3jPsM34p9M6DZTz7IQeaNZl2p4FTuefL2fDnAfNNCs8SbwmnBcefOk3X87AFCfmX5J2C3+eaKzf14R0VzybL4tsDTnyehwjjalsUeecOsBRKo51cfcIx/+4RyAXsMqEU+C7o0SvjJHQjksjukL+YN6Rd84npjgu2RtoHJaMemltJS5rPF7uiV+JhwEo4gnHkbEmZDshI87qeR4+HwcfFd+/LnicUF6emyBXyaB0AbiIOouh8hOG8Q0H7H6ernsG5bekJxm3XsrLxIGxEAU8SgAU9mCF8ePEfC1xBFYtD0zHkhyLLTMg7wjmucyR8ATRhJ/FgaVFji5q3LAyP8vlFjpVRpfQz2l+JEP+/OllOlewd7qdhZrKgz7yS4SBAdmFL0Lzj73M+YQc0yJHQnPrfz6Zj3GPFYACoN787yMAMpz/390dxubGRmxuptx+926e1f/w9v24J7c9FAmZqxf7gIpKnnxhirEGZXxbYwv3KlUeSmnpVyOlMRyySFLG13PgY1UA/OW/+G/F/+R/9D828t0AjURNnBiEegZ9IY+zl6Rb0/ZkBKsnLI6USMZYAsGN+CUtiJP4snsyT5oNoT0bMcP6DLknzOoMJb8jx6MREQTl5jQUn3j81yxl8QRJaTstp6nwLlcNQxQi4IB/JsADqM9jCzsM90wey7BPuTVxW1z6NG/x9DNfiM/91tW4dkXM7XgkYuFCDYSqFU2EuMysTtrRNImB8omtMRfHWV/k+tSbwg9VX9yNKwu7+ElwFoNgksiFbYBXqmWWuv1YlBDHDgAmotwbUFfGEBrA2ZEEtcV2V8KfJqjrl1KQHzAByMnEZHcz9jZuxb1br8Trr70eb7+1GxOldXisPKrgMcVXwRU2+XmSJuaTYrCD+aeUcmbXT4ZIjNsRplUc/WjgH3C89HCeDS/5FQajQISDRYHNSXTiaSsAvhLPv8glfRmLy/YQhLmwbH+4nWerDzRo+fxyts+hJlSs2vGpRz6Bxk4KBjMYM3dA1FtOEYC5EGtBHRneaM21GGKvuxqra3m+dP3a5WhrIPP53wVNsEWn+8MP4xc//efxT/6rfxbvvFM+pae2qbQq6qSm5ToFcOsgiRf90W9oT1O0+1fSdsGUQHb+HRHEVPcZ+E4FmayJGLCY9qLCLy6sxvVnvx5//i+nAuALn7umYKIj+XvlWuhmgn0kOmXiDwy3t+K+GOGumBIrAc5Sk54lVhVXujHo5Q4ALhlbXV6LLpNYTTQWOgsx5jORx1xIlhPtxZP9uPPBy/GDb/+L+P43XxLdo4hBSKDfKkCpCmMUg9f0zDgeBAE3WATwklSqoeUtk0UBOTEhYkIGIHwg1FoBILOmyREKgHUJHP2imGijwGGF2jxSPIBBS23KJA3Sr0opJoCH8904GTwdc4NL/tQhkz74VF31ZqWRQZLPirXklAoATTQ06aAP18/oeFKifMcTVuN3NcgO/HWJbr+l9i99VgPTCQoARhfVHdrIfpjomvVRUYjslSY86VZd8gxl4sGDieKCp8MDdh3cV77bmtRzAWBPbVkUAGtr/lTQ8RyfLcpbclECcHaUzxYBnA89PFny7o/LVy7pydlAhEN2i0y8OpRAnsKpR0kGfMpB+yISlL4tyDEGnj8bsLNNs66Aq0F76JFxT1y+3R3R5/1bBIm333w5fvSD78dLL70SGxu7ClJwAD24DAmJK5co36duiUe70V+xqMCm0eovd/Nuh6Jc9P0UjKwEUHjXkRAlECm5S8qOH7USWngjYywOihVcKBP7Ueb6FYBCzg54gDCuckCPtLMVAG14UyoAmPwvD3rR77X9uaeW6K6PAkByQo/LHUsfGu1vxzvvvhOvvv52QwEAbxTuy06oeYS8Qv8VqmDSFFAAl7rhZlvzvcbzb8I0PAgyFmaAz+k8ZC+v5gkqGn2VS/1W1y9rTHg6XvzE81YAXBFdAnzS0jdeg1biiRfkDgBuuE4FgM//0+edIS5qIb1k3iVDQAlUIbZCLV+lm0cBlDSdaIJT/fNmSpvieJYf3K729xJbSC5PhZ8py6E7DP0eep/RZC0fD0zKYMhISl39FDthuGwSQDHJnQrwqaqkOgvuNw2vkoXgdPiaN9C0n4YZ3hKH9DO/8VPsQFoenk4NS/wadxq5+D0YlzCZJgFm4Ss8Sbs24aOGPw8+ehq1zufHw6960+5Vbp8cHGuMzvGTm//54s+E8RSZ1O/JJ1Imh9/oabmcRQAZ2S2bC+wuN/ityyKcegVaT2hTFOlwkBTy2qLGXvjVoNfx5L8vHlV3xzFpgspzwfI00Fa/Do4fF+fXSfNRQHoeJ/T0GX2NjbkDIPlqPY8OOIzxyFMIclEKrZo2BS5flpGwah3ZigJAvDoVAHmnl8cQAPx74CxpCMCf6d1OOcbkGJa4rjIXDcXdRYuLXcsH7AKApzDeADXFGd6SBqfpCzzOm6/SnrjN/OrzXKhh/JswyyftOVb7Le2Fphk7zyoAvPovGYZLv4ExnwDU5J+vVHHP0t6+zHAoWXdPcsOGTN4pxCdyb91KBcDmzl6MkZ1KPT3+CCgqxrvwhJ+WeGdnqeVx13cDOZTyVHn21P77f9YKgK/91pfif/jX/opsdBzQNUtUVdFfDgLCmgkHBYA/taQCAyZiCbdGMOEUg6cboSCdgcrv/OFXCB+QzQwDKCFs86Ok6aAYQTIbveIoQ2mnploEmXzWye4lfk3agL2E58WNVd6AaRQGTwhVTIqtHfWzWxKN1QE+4TBXb3wmPv2FS3HlkiYtJ+PY35PgtbQSy2x/7bAKWCb3fF+7EN6Y7dISmsmHDlBxQhlYt2eyxSfi5rkkbEFxjkcx3htp/lpKprKAj3kJK3ySi768oPZJJpztA99AaGM7bq+/HAPRAis9XObV8QV1SfST4UYM778fd269Gr987c341VsiaLWLcZ1klIyD9vCfQD/5WSisBMo8gRRoqYkKpQAZ3gENrHJjnbrL5gc2snFcvHBUHqKFKS06bglsyNDM87lc5uC4Gzef++346le/Fs9/klXkrMD8XE9toUHkaJJbfNThIT0UAHwSDDg4EK6UztEhnX/kdMc+LsDn1lrR7taLoXJVnK7OOMS2HoTnXncl1tZTAXDp2mVNAnP7qD+tJUa/t/t+/PQH/yT+0X/6j+PNt8sOAGtK8YdxUwelL7tpwiUAD4TQT8OOsJguhMxw2CuYQZTX7Bv5YppXXHYkiGIsEC4KR4uLq3Htua/HX/hvNRQAYBThjwFA8dDo+5K4chPq1t07sbW5EZM9VoLVQspj3rdo9+LSuuitl18B4PNx7AbocwRgueeZ+K6YKxdTLg/KJYDz+3H7/Zfi+9/+g/jRt16W0KG+xIACzamoVeD0oCThlYkNbt5uJcE3+VO2tXpPYfIHMtCx+qwSYRhjMl9XtBjYWOHraYK0LLPeb8dlthv2O976D7BKyoQdgYPPaQkhVppgKJe6m8F5zmly3L0Rc/31mGfnj4qGIF0V0KIWTzj4LiypI/rML7VjvtOJxU5bg0IOCQwOHDMYj3d962xrcRAra1eiq/Idi78AfKrmZKJ6wIsgWrcnzSxqcNtnwSpf4ZlCBy/gUXUoA3ZOgEVP8mTHxGhv24PeZMLRJE0Q+zmGrK2uqwxd5acwaj+29B9MhOcJn85MHjceK85CJ1Y06bp8ZTV65jMaNxSO4yGlOH7aKOvqZt5K2cs7vMy7uMzTEEZllBfKBPpfVWC4LsKpQZMcxpjR3m5sb3FL7wd2/uUvfx4//tEP4/Vfvh3DvYnoRrhXu6aQ4ym5ARzkBbakRx/Un/kP+CuhSoFROGaYjAetusz2pWngD9APQpTaxXhWjJIM4PzSprr712VqQk0/jVKXA+lxNIUL/mpwisBqHJdOemxQWkui97Zv/k/etaLJ/6r64IDPOWqSWxUAy6sr0dPkd168BxiKBt559+145dU34u3378X2PgIONI8skLx+jt0+pfSA36hE42mQvVZ56p8vtlc464bVvM0IqykkULdTsRW4mbZ5g/pRi6M9l/MLAC+gAHgOBUAqtDqquycSStptrnF0SThoowBQvwQs9EJnFKM0HPkodWx+r3CqzoDDZds9FGocwkwJg3jp3oxplxI+x1xoprybsfNUuTymVAAv8C7Rop45+U+hfkZnPJWi2hb6gs4tq6lMpA8NA+xmYQeAlSY1quBsvev7GedT8ACuVAbXtdE50jp7fxQea1kfBs24Z9PJ11nc6j8Lx3MWJ52zPz4KHuZ/nnt1q3V4XNpPCplONQ9CzQf6YSyr+tmJeCyfFPVxK9HCocZ++CqLE3XSD3gxD5opRgnZ4F3nAMiyrldFsZ/8YOjJlY/LRYIcdImM5Z1L4lFMmpZEdwBs3jHPaWvcHoe3Xwevj4rz66ZX50Hghok5Yxpb/wEmgFVuzbDiyWTj+tm5QMVBdSz91uNomQMw/2I3hia6jKHMDRi3PPYr+jSmEm6iFFxi4BtVAUC7wFetUCyXAC4t8CWVnsKwou1gJR1Szj6CqTAdsz0eMnZVTp75Aee1LVBTOd8365DPIuc4f9kLHcqi8ZlF1ZQN81J1FmXZ2VrkF44AlJX/8XhPsv+uZCEZTfI3+ELavTxSePv2nXj/w3tx68792B6O4lAZlq6T44UhZRSUV1w03dNY1G0XBYDqTZsD++NR7MgM1f58iawuSJ4HH6sC4LMvPB3/9u99iWIaYdN2qomLA7tzijkIjTK1o2dAqgmTdnVxMseuiTSfpFfSdNz041fkObUnlKHV4bD7DQ8Vgw4gO0b/Jh3y5DVHiwZAVoprAsv3OkgCDu1kcKPD+LUBrpXrrVb04Ik/Ny17q8ucGNJ8fk947cpz8cKLV2J9DS3lgSaNEvKXBtHXZKLVZnKSDQrRpVCbExSI7qjMDlh59lMdQ2RrxsDEZkmT9xZbFTvyPxnFuHyDfXd7P/aHah8xyJMlSkl4PQvTBvwlB01KWp1uLK9xHnddkzBN/jXZWOoIO3NF6zXcit2N9zUBezlefeX1eOuNvZDsb8ZT6chbP+lMaheMv3uuoqfJOiTUDp/YVJR8r6Y4ZnchHT30Yx/5Z/q8MNBgwAuUhzuMsNQ1Y5Sn6qlwMLaD41688MJX4i/+pd+P60+n4AOwPb/dFS2ICR6MZMC/8ISmr95oe6R2g9IPD3aLAoBJ2FCdbiicLlpQBgYraD45o015WCXNT0f1usuxvp7nS6/cuBqL7bLdekHtpLLv7bwbP/rufxn/6X/y/4k33t51uAPoCtoF13pQd3YLEK/SYNa04EgwE0T9q1AZruIcqH7pBR3wxCqL4kNloi5PZJc0YCwsrca1Z74ef154Az7/uWsSfkWPbEsXbSLrs6K+z02om/ccZuv+3Rjt7sqwEqwysbVJtNYRLlaXNQksRwCWewO9r2uSsRadQcdfO9gWY415TbZX83bfpfm9uPXez+IH3/mj+PGf/FJMEFdKyS9FyDp6wsYkXq8WavEVLSKUVAUAT08cxehtUIgJuWhiEV4ZfABPxq0AaMWaJkmc/ee24WW2R3MdsWCJyRv5McD5W8YtIhonlK22CfkdRiuO2lfjpLvqOwDo0uzgAdNA7jhQeirHgsrMLfEoADj/v6gylGIptCyq4GS86zNhLfES7wDocQSg9Nn9kfq6Jrtu2FIK4cDtSsZFAZCDtrCkYAgdbBE/FE7oL7Vv4El/9K/C8C1cNOHe+XIoQaydn2BaW78UvUFfeDiyAmBvX3xilDtC6qchJ2NoSe1/CQXAuhUAfB86dyaRVQpyVNFKtKlJfkA7Jf8Ad6xeZPuxA4rjUOyUQnvvMA2e6bqAT9WF1e/h7lZsbt6OWx+84zAv//yn8dJLP48PPrgrWoXf5yTGK0qKOmtHRsMC4EXloV8qw2m5/NBPYjjBrYAbPLiEU6H0Dw8gj8yH3krYChmWNktXntXgbiBdGf4cVn8opdrQL+FKXMIgwKMEcD3k3hLtdkSLg372s1W139rywDsB2P6P6S+vWDncaWnSK0EfGO5sxtvvvBWvvPp6vP3evdjZPxbXZQcAI3apeWmyGVDuYnO5ih2L3k/VMS1+rzD196/AcXieysRAG53CZE3T1swLwbWNMvLa9Xjm2Wfj+Rc0Tj/7TFy6lHypI4HMW4mVvO8BUN9kpxw44bZmwMIvheBf5aC9yIl2NJRMp7mXsI8DhyfsKch6VjzYv1H1Wq8Z4Jnvdsdf9ci7GWZA30glALxH9CjeMlVsABW/0FgxztrJl74lcHzFrVtXK5wuU+OdIpXyPQ4a1TwFjMfAtE8JmvaPChn1bPzT+Howr2oSUo5Mt0eVBb+H+Z91Py/ceWHO4vpxkGlQjia3akKWEZkUsZEviADe0i8+wh+8xOf45TV/DA9Id4DRTQk4Ps900Z+YXc3yNA0oDHWYOuE786eP4c2YuyS6Q8HJymmLAV+AknxKXo/BxXk4/XXgvHTOun2UvAhrg2wtJOVOxaPpxI85AsllmtgTt7wSZQoP1J/wwp9QVb90JGlIWTCOMvnXeK52rJ8lzvkUsjTJk7BaopEk+VnG0tgF1LES+WLeZ/65D4gvAMBH9V7C0S7ut0qgzhfJ0e41LfFVp620rFAoNPDQNpU7+EjvGjqhifuKW/L2n98L0oxr1V94ZuXfCgAWZVmcKDsYvQOAyT9ftZKMM9zfkcyLAmAYm3zv/25RANy5Fx/cvhe3OP+PAkA4pWym+1JHHNjq39U4wxdnULpz1LSzKB4s/ByVYzTbkvHuK48d5blrBUC2yXlw8RWAC7iAC7iAC7iAC7iAC7iAC7iAC7iACzA8sQKAFRW+a7i9tRE7eg6HWzZ7w+0Y7e3EeH/o7dJoQ/jO9wFnPtk6fcDldWzFZIWI7RR1la1oqljFwerX1Eh7l0Fuwg1WHudlwtd/cB0Wph2sVrPlNE03FmRsX2ilmedirTScv/b52QVW2liNX4oT+adpx4nCn8iPb8OnWZBRGRb0RKvvFT2lwRb7OYzS0JOV/RMbVtdYJWLFSnUAYai/SIN6YA9WvdhKvhvcgj3aGwVnx9lGy0UeozFnSfaCM/w+x38425IMoFFH94UmELdcPQJvJ3k54ERpCO/bm3tqo0kcC3edftum1aZ8x7mVxatjh8E23D2FZ2suZuQdBqz6nXhL19g7EI5SI6Z80KP5r6wIe4s3K+J7Q9HBjgwX5aXhzPxwV08ZLsTYlZ/N7k5sD3djq5qdoWhKz63d2NyU2dqRHZN2v29v22xubateW7KzWicju41oMQ1+PBVe7mi/0uyeMUpzV2FFt9u7u8JzKL2RcI7mM2yOoUEhF21krv5xXwOabs5fFWNcccyFIxcT7xLw7e4nRzH2Nue8qZX2YvXYuzaER3YqcPxABIuK2ia3OMnOyp//wDfa8SOnW8/S5ZcW0JLOjFwUambqH+5TjbDeTmk69Yef/WWORRv+Rjvp6TlNg0qjraT9ies8nZwB/NhQYrSZBBdejkWPaErz0jfFk/F5UraEovFUQFYJWH3liYZVEW3QIHvb6aLwLpRQK44TkWfFTuozKQQaYVZNwSHa52IU0aa8Oz38heu6Jb8ar3DJ3+WTP3avvDsOdpVZhu2wtCNnWlnp95bquTnXR0nYTFfQ1VfhM9Z8i2fAO+BB+f3btGNyuyy1oS6K6zLn6hvpVFSTHmdr2YHgC/mUd+ajTFUGt62erNS5nuAY9xrf+FAapF3johV2GNpV4WwSs/iBN+rm82dyTu14CVjaFDt4abfYIs4XRuB1cpcxbWJEE3JJ4zRwgy6ga/WTCfwHvsFWOo7YiD+JduBvpYhuy9Rig6N0Iy3CcCwsDenJwONscqzB3X7W4rOFb2J+mzsExr7ABy0+mvvNjfs2aO63d3acRt1FxrhEv/X37RMFNnULPbyT/ompW+tnhrCEo/8kHjHUqILrY3/wI75LP9LTdTxjfLSOJ3meNcpPSZU8lLCQBf7IzFWxe8UdaREn86IvniofcaEpr9iUPlH6hghJ6VWjdPV3qLK7jrJX3uBCYFcBOPbDk0NLrFukSbfEK0bBXR7oJ8vxMGCVaWbMDWxE4adMpR8bBZz104Y7aUDz6l+sxPDVg+z3WV/6T+2bQob7UR71Kf1JRok4/Uwv+2L2x2LcDwkrf6fR8DtjMm7F+awcM5M8yabwBYeTMZ9ZwrD1FkPf7MpwXwGGc9LIBZg82oHxjdMc9WAVla2n6s8eu8wXhUsb2fWeeCpG+RMPHgDuMJWHZl2FmmJ8/u4BI3fhTLYnMg+DlBvpVSRYTDPzx5g61qeBNjBn3Wv7ko+iNd5pt4xzntuDbXw23MP8z3uv9vNMLddHhcfHkT9hCCYer6a1WZTh8tsl0QYr8UvqE4yPHKFLk9v0l/yU/xKGcVS0sija1DiZ9Mq4CO3gLprCiL5Z2Xc8x1d+NrKXfiCqd7/KNhfPUNmqqfA4XnIWf78unJdGuvGs5uz7I4zjq2a0OX0JnuM+Wfq6+2D2V/qin+qL7uNtuZe+nf269m0udFV/dZ/nHpNemlbfpt0eRKe7YtOVaXf4Os+gYQhH+J76fH7bn+fSonjLQpqFBeZlrParTSWjiWppmRzTuBtGMp13iOndu4c1hpvnF5PyA+0GBrPdGq2Zv6VNm6bp7uNJdRypaRe/U8Zxyo/CYDIshjlQCeextbpjcHOOfiee6yd5g7rlMUWORrK6r7bpqB264pFqF9+P0kpZ00b+uJkPdzvR7feiy4WWHDHVs8NuABmO6C2p/RZl4Cl/WnjiFGCs1NEVljA0dyJmiFHnS+aZE2N1d7nlRNmNjxCMUWdekCC8iDAsY6HYgnF7ajgPytZZT941MZ8TQc3jrricL85nplUn9w5f0pqDM4ghYHz7tjqLJ/HlqQj2O0EB4In7ooQSDJfkSbhTTztSZ+PzascamDh/Pj2DLuEEG38IKWp+C35NgclCj4gAAc03fUvAYnvUwQFumtTLHB/veyLuSaQEzBTwcsvqAWdv2IIjY+HJ3Z/MZeOV3BHyqnDrm1SZcI41mR9pws1XBbbi7r17cefupibE+zYjCdmTgy2FG3pLK4bPEw4ldDNxx3DpVk40jz1xRRinfNSLzuuiYKgr5TscSXjOLd5b92U2NKne5F2T/OlEnkl8TvDtt80WeSbhTNBldlRGTca3ZXZsmJTrfSi7JuiY7eGOnkOZPRu2wOxIaN9W2Xdkdvf2bagL24y5iIMbOfdHo9gfT3w77f74sJijGOk5YoIuw8V+lOdA7qq6QDRSTAqHafTi9mCynxPXZFbgyoKzOsWB2lSuIjEEJNGUiARzqLan/Zg0ci7St33DiDtivDBpmXn5WTAVfj14GNdQGvmIAenVzS9IGit0B1EQTvlPJw+mTP7yqSHD8fIXyNQstBPX+czsTl8uGGJlUfSrcsmrMEE9G+GcAsI75TJ9ykCbelYcUmcEQgVUmuAExgozAUiBetIISott2hISOPyOcoK/gpwshwzl4ky/UvfgTx7edkaYCrJ7cqC2nArbKgP4nhnFxY885e9JtPiFJzoNA5PmYquWBBcuU8OgDGCSXCchZJ1GduhH6aA0NL8Sf0LxiPEgjoJAhnaHfyJQI4xPBSGl7bQoM3khXGtwsD+8kHxlCFNhqjyYOvLMssA/ieeJAjhw+o3IBtpWRrRNI1Mnb/8VbkujFz8HJWWlxUBWJg8a2CzYySiaw1Q+Bt1D62ylroajE0K9+iEKs9HUcL7xsPBGG+jatFLKV0wqj8qEn62RRdFc3Zj4ZxrZjzCky9EA8qyfqtw3H5wpALjAZ284Mh1D7+5rVL/+0Qdwtx/8G0N5ZKD/6nfGZLmpCzjJ9KZA+vgTzkblJi0Eo2KS98B34EXNemWa1WR5M203cf44N/orhrHLE3bSk+HpOBjCy0Af2SdoP/UD+Fcx9Cc3sgzbGNlJTvrKOdOwmVmT1jLds+Dy6okx/+G9aewzAxfPzyyjDX9n3Gu/hBQfDDszJZL7CXVDgIZWEaxndab+2W9SGKcPVns1pKe+VkydNJ6azDt+xjNuG+6nTeZZ+2s12YdnEybMko3KqzK73Cq/3WzHDQVdLzo+slAM44+Ef55tCaYYjvvlpCAnCvTjBfqy8p3WsaEE4OmJfsNUHkPdnhxOt++vC07l10wKEmiCyO4UVFpsgmnnXDBBFVPh7PuD0KTJpqlwnt9HNZXuzrrPoL4/vLz0KP6WROM2omeOGFXDtmU+wcfHcdqLJzJzxcz7U6Rd0W9HfavDU3G5owd2gvGdNw2DYoGt/EvqW4gES5LLMXzNhK3+bfl5zFY/c71cfnBFSR8khrNteBaexD/DPDrcKZQaKj7P4vfRxu1jO5B9sCnDzJQAqQhA4bfkvpvv+Zz5nzb0VW7lT8Ocy7f1c15fxhN8Jvsy8I9qOq2+TE78qyKAz/u1icdlfzItmTYKRxnfTaZ2BmUer6yUZ8FR5mRSxrYc72bjffJ9/vivGKlQ22HWFmksJ2DOuJGO/5x25pPxFaKZVol/Wlkwi9M0fDEAf4+ddsu6MReQ65Rnokhta0I/WF2JlfW1WF5bjf7yQJP73tR0ejJM8LvJi62gQWFQeHMqapk3cISYz4p3zZv/tPDEXDoHNQQ2GU2ac1VAgq1X3Zms5yo7wq41exJ4ORu3JD8blAFyJ4wn9Uzw52RXmnwyApPCdwobPkcv40m6BkNFmobD3QNsJQt1Eje5nrXZWVXI9lQj0VAyOTnRBF8TvyNNzDCsUvpchwyrwPWzJZjpu8Lsa4I+knC5r8bd10R9/0ATYAmR+w3D51AIz3l9BFkmmlzagKkrwpx79cVUIhajn8mVhUMKTp3SeBWvKCHUXeJw7kDBUBTwbXVN6Fl9H2XZFFso0CRUZdofsRq/Hffvbsa922l2NnZiwtkThUUA5vutlDHP5KpMMtw+jgLCK2Oqi890qTweMIRrUXLDCNtHEtQ12d5iQr7LZHxXE/Q0Xu1ncs5OAIRrdgZoUr7HZzPYbeDPZ6ThTLDP0mAmGL3zVF3S5GSdJ/gHx76Ig50TasxqDo+ZBFBunnqX8QSAiUQRoI3nSg+2T2TH/zDxXmgOKjo55l3CLRNjNw60k5N+jD+dojz5Pv3JXFfkCTWeqG8gICFkq71kJspfc+Fk2kpvSXTcsUDWV38oii/TfE6MYRzkxhjBxBu6rgbKnlO5oXq1gp+5WwFbgmnetCQ3GULzXoVqcpiZ9M+UMNmnKg0qhtPOMPoVLjx4gROV19nI8JWDFOIpOykLpzBN/tyHxajmuYBST3Vldhk4DTNODfzwD/V5DxIkLzxVQRv/Y/VZl6KQHz9e7VFYX2IjN0+GC8OtQk5dtYNPLcmwolAHSybyGIQPjFf2ZVhx8A3WrEpgZ4IrwyoEt/x3WhJwMEqjjZBOni4zBkwJc85f9VF6KBeMPuMuw3Ep6LH4HuW3QK20uBCRFTpW0TB8AgZaovFIb06D+qKE9SUJ7f6OrtycNwiyJh3ElLyUA4jj7L6NkO6VQNLwk3fVXXYECCNQxpMvtYknsO7/qo3cqVOF6YRRWVC/uhLhCYraQGiy4W6KE/ESbi3mEj0EhE63H93+SiwvrxajQbC7ZEER+qeuzlf9/RCl5WGag6PcEUVaR+Khh+ycggcqzIH4CgY+cshlqfAu+KuFiayP7eq7GO8WoE+KT6M85TOV4wk7ljZjc/O+zc52KkqPjrgjADyo4qCAJxWHl9goH3DhvGamTtQt1Kgdsi/Qg2ufyGfFN4b3ussmJ+b46R36r3ZYmNtFT/dLo8xtXcOgjFTuVmAzfkCT9Bb1wilpYJIPkuCxglU/fuF/KPFpU/qB+hA0ShtJgM8Vi/Sz0gyDEs00RCIC0S2TYei39FTlwf6JYpdfKq9mxhVxZZxA4xU7RjiSQ/LiTN/5nDHuK/Wdfqj+Z77gWI4JqU+N7yuROVJ6x6RJHeEPVgKor0leSYMSj4UH+qr6UMGBFbrGCbwEfsEz7Vb4Gk/0M+LUtNLUXUGWkzCsyosHpMEuuUnjQ0uTeRu+OuAJffKImYFvlIm9TYazUkAmw7DyJ6GSdKd5yk08oBqvQrku4i3Cm41wJPRNDTvZaFXLg8hpNvlunBc8p0IUI7/yR7yHm9o+T25ormqUVXlmvhWwPcw8Cmo61SRPVzkbaQPVv0J9b7qnnefp8NXeNE8K58Wt5lQfeAIzS084FBLN8xv+uGMMdD/1RyvWFBZTV/eZrLeY6C/p6VV+FACapHvyP6cxMxUAHTF8Ls7ttPjsqNzlRzyMSLBhh9+UdEWIOQZr3MUoLuNw2+Mxl6cxhiNHqbyMW5iHtHLlI03zZJD8VInbbjn4HCNOLFPCOazcz5iUpdJ/ittzgNjNZ22TOv7TR90OPOFNwhGyUyoLKy960MyUirR5GnBneUn8ioXaRcllac9xYMa72LUBbyJM8pHKz+BzNvBK5ofM7/RMNEgmkHx+dMjO8DQes1n41Bh/xJNxXmEYs+vE25Uv9QZV2V5O0GYajjkVwqLMvAxfOvO7xump0bs/cVgMMjwXH0pYsak7Evw1OybyCp8LnpQp4x4dq6w2Iw2ffAFMcg7KDMke1OXwRH6SgVMxLpxq4t7RhH1lZTkura/G5Ut8AUxykN4Hg57NSr8b/V7HX5lCPqVtkqdqxFRVfV+ADMrdXr8fK8vL6g9599SfBtTsTwYgvzJBC7dlsuR3NTYacQvxIkQGXBMn/hIoMPJQKikCzLZSYtQGquEpY8EJQU1olJDCt4rZcu1PjMhwCQbCW64yMknX5NoTRS7VK4YJrie5mriP2eqpyfHeWJNjLk9gcspEdbdsU5e9PHd2eCIQEi5NrkAPvX09V6F3Y1vht9nSrjhbemJ4dxp6spq9ozA7Q7a98650ZPaGmhRK+GRbc06uAJgAOEOgUAc0fstgQ+Mj0Ck8K9B8FpCt+5ih6jZW/YM7l+f1nIM4mVAr323lv5VmtCei1ATflwgqHb7ZjrCZLBKBr7QNOC9CrVo72xmG6jIW4F1UM8c2HnWKsdrCk3DZJ+rYaYoyRG5eieOpMKSdnxlRfWxSeM5VM57kj1H7N4wFaezqmPr1nxl34w+6mTGGtNuNd9yxKx34hJ2Ungog5+zwQOKD2uIHzfMQ3ck/yw4Oa5mzDhqeojtY93fMO11u6+SiEI57kJHyE+dDKAe/fLLNDFfpWnCaKrSEa7l58CJTijAtCdtloYDsF67jtErUkT5V37Fk3JJIhi8ws50HGd5Q0sEFKkkjkEPuGCBf2iMN1XM+Gvzm5hncqKPKr/qUpOQnuhZz82RXA7XrqQRVcw3eaJBTyGUyCU9xIsSkHbiFXa9GDc4URGFyxU1vBW9T/gTzxMCDhOccvBBuq7B7VhueSgErLvX0xNhP3Fj5T2WBhZeiBEAYQdiHx2VflaE21f6AyepgmI4dq044etVMAjqDplf6Vc7cacBAoIEVOqEfenBnMAUXSq/8Aal9hj6ENyPbDSIjfxkrbk17DNSJh1w1zPcqDFBOonkiqSSgd5NPIv0UUFY+R4h2GgGEAZhSVUUKXN67msSjjsV74G1sP+arD1yQiRn0B/7mPFtCEYaYlLoeyhTeXxWdvmiH1fq9PfEyGfHikXjqWHzYK/gyfOmAo1UchUoeBn+taapO1AuU6Ccnv3LHKNwBnwEUv+boEGZvb6SBnPBJv3UXmJGLJFMN706v9APyK85uGhv9mHhxxoNwGcQG9/RuxJm5ZXTaEPpOwc+0jr+epgEFnhapND1AHC7+w7g/OkWGfOiEeBnHkzkMdKZ24mhKNaYNtTWT/Onk3zSjdyWDyfg5blX6ZKI4FVLpk36WOpTy1DpNnzaqn4x+svIGMFft+UYdTSeyY3IHk9qLOAS1oYL6t5JC5VL/db9mct/t2vSWB7GyfikuXb0a155+Km48/XRcvXY9VtYuRVf02RG9YtptmY4m193+zLCKzuSbSTYT6zLhxuROHYRjnvQzGfqb+Q28jok4QnSNkxN/nmmqO/00DbyL9CpvwCQ/y3w8sW+ENz8j39K/06gdeKqd3F5uu9r+GFGJcHjKCJW1vfgjbAPJxQgq4RWY+RQb3o8y/8ZArXni76NAM3y1T9uhmPPgrPvZONWcBzP/bNfT4ZumQjbWNFzpriInm3pcJMfdmanjaBujSTs7TFqewHPzeTVsTV+SQQk3MyiwbETvU1MUADZWOIgn1QmxzOkyPxxczQJZ50cDQUyyovfzzIygi6lFaZj0qWHOh0yrPksM5zF9NZBkfarm+qntBy+lfaqRl585htg/Y6TBDzeZHAvg5/CG9JvxbLkZz8VfzyavT36PPJEmc6FsDE6SmyV3pzyd84Hp5N925gsKI/nan4eUgc9T6VrPBNLK9KpBlve4Xybtnrgz39AEn6+r2WiifmIztuEdJYDnAigDfIF5KgoCe00DYwUFi4zjNCgAjjAsdCB7cCkfCg38FE8FxiyIF3e4XL2vif5yL5aX+7E86Ev+kV3PNJKL2OaPAoCxSnhWAZS/6g8e/EbfQoHWiZ7GJOTTPy3Q7hdwARdwARdwARdwARdwARdwARdwARfwbzg8sQIAfQSaIMBnhas5YbUotRSsiObFaEdeqWcVeFyMV+nrSn3Zzp3mjJ1t8xiv3LOlvZpx7OmJGY72vZ2cM9/DYnb3cpW+nhVnlZ9V+i1W6Le3Y2NrO+5vbsX9jc24t7ERd6fmfr7f1/P+hvwxm7HRuGiOi+fqZXTYuVzOF9NxoZxXjVg9yovqfAldMVwktSOzvbMbuzsqkww7EdjB4NVTNDyodYpmra6UYFIbSwPJ/ZgVtvCq3IHi7Y7HNsP9fW/XP2DL/P6u8Dv06n9eqoVd+JZhlZizx6yAOa95tmEeKT80tazmsArNCuNCsDW4rhpQDlq+NPtpsPaN1aysR64G80xjTWXjj7yhFZ7TVTj9pV5LNipYDPYMm2aalp5Nf7s3Tf2TPdMtSZ7987ZoaiW8qhymXeJ7FSnDeBsvq/wnenoXA5pFwuXOFXmpHZX2MRpoPmPH5SnzSit3MNQtlOBzYfHEF3lcvb4eV6+tRqcLbo+nGnO2WGV7o4GVA92Sciu/3EqsNGXqKqNxSIBSB1v9k671WZ2NjrNQA5xjSqqGfPJbA/CrP9od3GGUAatCrFbXFXfTlMJ56xT4U/8G63VbbF2BYkWMLao+tyaDn7XH5EObiLpEsXKv2mbhBu3oVFOdbTlbjcANGk9jjbTLk2XK7Wy5MpYr/mVbWyvNgsqTq/+03bxXKHKVgm2LCzasYFhLu6j8pppwDGXPvpTabz2pS23TAnlkI+vgMpVVeMpfaZB61JV6rxySdqERp1EMr+jGwZHrpjgVT1McuIz1HQ29cMFOAKXrlcSCC9xJRwVwm7LLwxcwkkPFr/JjNYczanwbnfgQGMdjqE8enVhynaFXxgOeTkP5u7197phzbKyudl1/VgPg91xGeqj8fRyENGUOxTNH7NbaEx8Vn9vVcyi+vid+P73EVOOCz/arU7rfwl9MP+Rcn9WkH+XiOABHkbgctBruR5lp3Su+M43EfzVyq1ZDwZHqOV1JkR84S9xBu+zYyQjVLd0zrttH77mCrraTm58yXLBF3+KyLfyzv6W9+SdKjAXxOJ6iLPuTr/NWJWyUrhzkpBhKx4Y+sqh4UyM3tQ3jArtH3DegL9EZ+dbjMy3F5RwwNEqZfDEmdaHsyjPrQj6zJ+d6MTkGkVea3EGospkMc3XfKykqbV1RAX/Gu8KAN++cgR773RisLMfqpXWbS1evxJXr1+P6zZvx9AsvxHMvfjI+8ZnPxKc//4X43Bd/w+ZLv/U78Vu/8+X48te+Hl/+ytfiS1/6zXjhxU/F9RtPx8rqevQGq8UsR6+/Ev1BNbwvm35b7TQ+niNelpfuNU3ymHr5Z+68yb7nvs1qfXHLHTrZj6vd/LKYfIfHyl7csv2gnaShmTlDg1OawzaDafhClxnyLDj2A3HPgvscBPZnAFNaJrtq/jWExNlpvD0Kj02/x+H714VHp1vowSZdzm1T/GSaYas9xx34iWh1SsfY4SXq67Ln6r7GA6/8t4tp5S4AjcUddgJ45b9s+8f4fclxc7dcjsWWW51u8hebabkebbIiHwEqKpp091ENUOwVtbXvnO1DtpVwdpfxDl7bHWT2BLB/xCoZSLO04TQBp3s6MbJNt4YRn0mDHVPD8DiN5zzqlibnDWflXGTtlBsw3qFb5huMBN5JoIIhX9YjkFPDiKFnrvrPVvSnhpV5jOz5uXLc6q6B+pTxLkKZsvqfcwB2KbBrIM2J3tlNwM6AQ4414H+gJ3FVLu+SkEGu7XRE113RN2f4oXE9ezJ9jRkY075onp0t3lkKKsFPkZ+ELf9pMHUfok8wlv5pgRbRPAOERqysrPh5Hnzm2RvxF377MxLOEAxpgtK4HoWzIPLiV0/CqKlowHSsba9nIQaP4JmvSpBPzs8oPFEoEk9ipyiW6QGVeJKQiC5BQY2OYD3NTw+EQG8nV8P6KWEyhVqeEEtJq6QveUPFRABJwQSByO5sIYS4FQ6ic0DA4QX2w84fwDZo6lmEeqXZWrxsn6eufzK++MVPxvWnB77UQeK0BBgRhIQXCKS2aRKxSoYALOLiDgKUINvcdL+15zB8/aDfF8HEMEY7OxKMD3xc4uiIci/FsoQTYGXQFWNcjEOVZbEjojwZeVvtaB/8ZZh2dyWW1xDO+yLW1VhdvRTrl1YlULW99flkIb/dPdrbjOG91+P9V/84vvmNH8S3frIVY+VJg4NLoLZh4rVipAA4q20EpHfGPRWvQgaoaQMmnQJNd+chv2zHAniXl2wfBqfcNn980onnnvlqfP13fz8+99uXLNQBnKdc1KR9fu7QZ4r39yb+ugX3HYwmhQYPRScHYhRKr9XvxdrKSWxvvR/vvr2h9hLuV1cdbrDC9+t78ewzz8S1q+sq41HscMHYUUttlzRx5eqK0lF7Hyk1tT+MaH/rjfjeN/+z+A//o38Ub7yT7Z13b2QdppX0RZxT7NrN/rYWG24Kn/GKn58Nu0y+AdUdo3q6T6hVRFbktri4HFee+Up8/c/9nsN98fPPxqCHIKsIpoMI7m3Y3LwTG/fvO8z+8EDxxjHZFa3uM8kTk1vqmc5uXLui+Pkt7V5vEKsrel9djuPFwzLZO9T7Wqyu9Rzm5HgYt979Wfz4T74RL33/lxo0hLQy+PgPiVeAMMB2f86+wlTzPH62fR7L4Ek/K0aTQQxEw1GGtsL3Cg/oqQ/0lNYy30lXvx2IqXdlmEj78lGBhXRPkNSPywWmqrRbJ7e9ZZ6H6puH6rsnneVY1GRicdBTHJRK4kmFx3GGEcwzMeA872KLyUU3eZLKzDk6wFvSFIfz6myz5wZZLvOi7pVfwp993ER5KElDPhiAT0SvB37zBXoydRAGCEc5aj+DJhaET26rdR5q552dbR+ZYkLCFn8AgY/8UQabF+rdEzWEtcLkmHx7C78m7wdWHsP/5zU4ch6uLSxlnvtM/Pf24kBlQFDw2Tzaynw8w2T5sm8nbYNKhZUhDNQPqMaJY80kuUtkT/zsg1tvxcs//0n8/Oe/cJj3PrgXk3HG8QRZ9fQkW0nMqx9ZIBFQN8YmslYIZU/nzbGvjhGlKA8C3i5XAuG8DVt5GV9yo6/xzF8sOfFN/ueRyHTidEpCTJrJW8lYIGZyzsS6BDOOAZ6+38B5oZhD2bWkiW4v1lcGDnN5bSXWVwex3GdrogSW/iAGy2ueDKs7KJGRw+1ub8Xrb7weP335lXj73duxsy+8cDQJRNR+RpmVF7RE2ad1ghRcr/pe6j81EqBEO+5bqgsAbeVRHfob24qZROQFk1yQxLeUAd+oTN/X+xJn4zXR9oVKFrTUNwV5Yzbu9Ju8p6Lfk2G7vyYg5A0wYfG4UXgL5fIRR/UpalXBzeB2FfU4qH5oklIfu1R3sGD39E9Xp9AA2pa0atwaPvNM9xJL1mZsSpZPQfGo6TTHzRngVmkpw1WY5Ter66Og5nMezHjJw8P8aeH8+p2GZoiPUpLz0n58fvhnW54HuDfxwXsN+6i0z/N7VPjz4Pzw6VbHgbOy968D1K+aJlRl5FnIvMhXuCFL4tpHIMuDMQRNR8X59Ypa+8B5kB4KUa2/FjjqNJMs9MPwatwbFzK0B+Na4askZHwWnE7nPw8pXwbTD2nZZQakn97iJ4yt4t85Sc5x9JzkClQfYld7lncGvGcefpt6lXpNTRkH4fmSpQBkoFyUzLEh0yjG8z4H0zNpJb2a5VW69Q3vkldC4i09sp6A54yS7/OrQdyZJhllMg7uJZuUcQ+3Y9z29iVHcHx8x3ehsTA7HrMA7mB6ImMdeyGchW4WwjnCzuKIiyzI0iK/pJKMr2ig8IfbcgyCmQagGEWePI6fv/JmfPjhXbufByxUA83+9pf/8l+Of/kv/6XtPN1itXM/SgHw2eduxF/4nc9qgnnkVWguiQOOOC6BIKEkID5PrvVujY4KjpBmUE6183sy7UKRBojPtKoCgOIQzXaMwhC6ltP5EUeGBz8WWiXlNAVCKwYog+LVlVmnqfT4AzJ82n2rOOWjEdQA9YwF5x9TsMxy5OUdhZkh0rgucrJv+qefhF458YWBpflL9kMB8Bu/+el4+pkVa4WYqHO2t8MFEBJOuMwPcCmxHp74XP3+OM+6cknV/c2hw8zNS1Dpa7Jxsh8jCeHcXzDhxrm5loSTniZVKYyvrTGp7wTzpIX2SSzOiWi9SwAspLDXX16Ptcu5ktFeWo7lwVqsrPcl7KEAkKA/nxOO8X4qAN5DAfDH5ysAwGmilZ/ECSs3BlCXwaqXYdqe1d6AfC1+WE/BzGWah8BNVOwVsk2yzUgN5cezTGR/9/fis795SZP1pH8mIJ73zXFR2EFwWeK+Jv/sJtmvCgAhc5G+oM48UQEHkjnHo824d29f8ZZ94QcwWGnF1Wvr8dnPvqjJbteTne0dbhhvS1hNmli7tCz6YtJFoWn3g9jfeiu++8f/MP4v/+C/iNd/VRQ+XLgCU3D/UVg/zCJmdZWl0iHg+uJWaLICOLAHdvByyq+684PIrrBcKiacsK5vBcCzX4mv/X5VADwTA00SlpbU/4QToo3HY+HiVtz58LbDDHcm6lOTOGbHCpdvqtxLrZ5o84r6hCb8omOg3x3EyvKV6K3042jx0F912Ns7Eh2uxLLwZzgaxgfv/jR+/N1vxMs/eEP0xoo79ZGfCs3qA1BXGRD2YapNAZ5b0POZPCpvpkXjiwLgWDg+jq4GnIEmHsBAM56+0uprUtArk39WJJiQVwUAK9++D0Xt5MsdNeFQ51YeTLi4mDJp52iurbqpb3ZXYkGTqpZwB4/x7fWiN4cRjlhRhRbZITHPINjqeBWWtkTTDFjzTLLgU/VEqchnYqjrDGhDlVN1B00AWDCPlLHiQXCoSTX5c5GN78YARzIo7EgB8K4B1Z0BmvAoxtjVBG/lDDOTKIAJGnjlUs7kuErBgxsrvzmRI0V/AWAy8co/AyMsnovMfCZO9QD2hzviexv+NGmOKyhA0NTrSZ8RMHCbjs2ns6yuH7yfZyk/bStHDapzotH92N29H++883r87Gc/jlde/aVD3LnHJwAJT3pJT6xo82e0mjFX2gFHkB0eNQ/yS4DcSINgzMIJYYGqBAA3BnnQr33ng+gOu/N02jVdAiltPagPwoCLAu+d5kg64vHK05/OEv3W/lDHZNtVgKrEp+wEYbK8vNyL1cIHL6+vxpree12NATL9XlUArKh9FeAoaXB3azNee/31+MlLL8fb734Yw7HymFPbUe5aT4+hqfyxItOTZ7nRL4sBoK28wK6uiOfknj6MG8AldzYaP6FHzk3yzvhpu+IDvjVZfXBB7/SbXHXPlfOW+ingFXT1YXb9eJIvd1+Ih8IBvBTcuT9RndIW9AfwNm0aQbapWqI8p02iMASbtqPfiZ/GTn42+HiBHAuzzZphm/270t5pKsCl+ZzFBTLd2TMBO6bQawNm+c3yfRTUfP5Vwum6PQhN349S2vPSfVxemRu08bhwCTUczyeJ86TpnoXz4qVbuqfMLV7hZ/qdjTOjS/8mTyR+CVZJgXDZZ05jG559HmReme8MZnk/vs1mdHxePR8FjwvvnvbRknwAzubxsDzreOHJqcY8njUsOEi00/8BcOZffh4E2sCWDNeETBNf4jI+6I95lQ3tUDDeSCMfzu0M4JKu2dz8lPjTJ6B8qqyhLEqMHBuK7OVdhRof5DTNN8vOz2wszXfklXwzFE/GzLTM4rrUtpc0wHOhc99PIBkjP8sumWgyikNN+MeSu8aHkvEFnPlHnp3sa37GTnTugNNzT/OFMV9bQ5QUIO8yL+Muuj3ubZOsc2AFwAxvLp8QlQoAjVHqE97Rgp/KxCIP4DGfp8b8n//i9bh1689IAfC555+Kv/iVz6YGQ4bPqQHj0ZEqw8oZ29OPYmKhTAQjQQOBw5MaQDnl5JpBtTABl6uiAEgK8PZwnpjiz28l+mYHALCTzwMKABlfZOUypeCIm1cIC1KcfibuQd2ClwQBNP9VAYAg5ZUgokGELnq+VKZWwX5MtkiNVTe981YVANevvWgFwM1nVjUBzM8YIpx4W6wElrm5onGlHprRsiqMxont/Vx0tbu9oYlVKgAmxx1/Tq7bkeAYmizt3PcRhX1NmDS78GQKWF1djm6/H4vtRQlvMu0THxnY3uF4QCoJ+surMVjtqa4IUMuxtsLnKrjsiInOfByXHQCT/a3YRQHwyh/FN//4+/Gtn26rfHScxDdQFTR+g7LBgQxQWYehhrHVjYATD2x2B2q6zd+zgKvFJ3q//smlkZPBbaU/2pj0j0+68dxNFAC/G5/50pom67lq3+v1rQBA+2m6GWtCvrsdG8LtLsKt4ERt01J35JIyPk04fygaOxEzmKgtlrjpfNnh1i/14ulnLseLn3xaOR7EcMiRDehloHzWHYaV7bl5FDd6UftzMQkKgD/5o38Yf///+l/EL6sCYD5XslMBwLtotiB22sn1OIVj3giHrYYxGBMZ3jR82s+/PJQXf1Z6qTvQI6jflWe+HF/9vd91uC984RlfcMI8GAUAefE1h3t3P4i7t+84zO72gdIYx4l4B3MQQi22+rG+fjluXLus+DlxHGiSsTy4Er3VfsyJTrn0cn//2Ct43V72x5PjvbiFAuBP/jhe/uGbwiuXkFacUF9KwMChfkzf0sQmBxAmwbR9MlLAykExfj696ckq27/0viBexOr/SpncrxQFANu0uLSobkH0LeiMTAKv/nPjLbffqh/N6V2e7GLXhJLLJDPc0Xw7TlqDmO+txKL65VJPE3zRG5+xQ3ECHIjOrABgQs8kRnm1Or1Y0iSH6vFNe8BHLCB55eFL/hS2pX5OfWftqHpjhBv4kV7sQ93pW5X/wx9ZFa9b33hn8OfCPHAJeHIkA4+nrNymTz45IesKL7n6Cl6Iy5c5lINCUPfkl+xiAeCb9MNDDbRs3efpCerJvNJji1zuCmG3w87m/djd2ckt/irvhP5mhU3hl64DHEBpl/plC5exwXYBiAJfyoddUNtbd+LNt1+NH//4R/H6G79ykK3tkfKgTzippBv76D0ZusHCqfpF3lKfYTN/AmYg3GgvhnL8CFcFqimPBIimgN5CL1x7m6zsC6RdgtR06fLEVe1VThKUIWGBMGz85me0FJ+JN+FVVMKCO4DfqgDIcVltKNrmYqK11ZQDrl5e99Embifm80T9PrcWsx1+IPpSuY6TBtkB8sabb8bLr/wy3r99VwISfYEb9HMiDSywo0MT8Y4m8l09fWme8oOeF0XjfKECyK2/XK4H3TMZFz2jEGDrfOmLqSDga0JlG7DCpcIA3DHBT1pl/Hb+es/xG0UONAhusy/iJk+56Sk3T1DKk68jJNLz4dZy+KSv/C3uaSnPdKGNCOE85OKHAdqqpr7r4fxqIk3INgNm8aaJyU5doJNpSU77l3o03aZjankmYM+wp5wFmUdNd5bOw6CZ179KOF2/09D0+SilPS/NR+WTgL/a57HhEmo4nh81ThPOtsPj0qr51Yl3hq9uM3OKvqrdj0KHhClZVX8elY6Ambto0zbB1ELeJf+akKFpfzT4qF0J7nQeAY/znwF1K7aHxMlqZUWeNN0a7rzwuNmdNmHcKGNH8SxoL/nJyBdnm7OQbVD7d8bNmALiVKvyqgsjLF54vCp+vhxwGomw+LjV00FQd/man5Y80+4X5ZkJECcXiZtlTvpKvglbXjS/RrGNn40CZn7YCSVweOpEXNGZ3NOlCZmPn7bnSJjzF+qb8gSyhRf/NOlHCcDXgpjwowCoOwBYfGEHpC+a32cXAF87G8WeZCLEoqPDzJkL2NlFsM+n2vf47DBKgAPJg4zhpXSuH5P/ogDQmFV3S9LeyAwAwzdzQ8bxn730Wrx/K+Xr8+BjVQB8/oWn4y999bM+n48WY7hXtv8NVXk+IzeRUIZQWLa6VgXAlFDVINb+F+EGAnK5ZmVLcMMWkCXtpwPRWEk0CeRhGUjh8ANyZUaIolFVjhRmMw7EYUFOMEWOgnulS++sCjygAJB7CtAQcsarA28KtwJNtNKPp+KwXup36l4UAFdfjC996ZPx9M0VTWhYmUQAYoVFQk8bISjLWD/3hNAGwR0eDDV50gRhb1cTq12H2R2pY2hitL6uCdlaJ44P7sS77/0q3ntXQthoQRPMbM9lCW3t7iDaPYXVhHR9paX0RiIQPrFVBHul0+oMLMAj6K2vr2tCrAmHJjp8YqWpABjeeyPefRUFwPe8AwBibzKlVMaAf/8bQ16orpDBDMTxn91mcZpQ053SksCtpp+pE/bMqb6eegKVqdQJ9PExRwBSAfDpL67HcqH/fl+TM6GFTw16p4squL+7Gfe2NmJnnB0R8mtrsn4wHsbmzm4c7qdubm5egu9S15/qAC5fXotnnluN51+8lpNZzeWPDtrKvydhOxUAa+s9xWTll/jQKgqAN+M7f/gP4/+MAuDtVACwsyPPB6n/QIuiNwRaqjylYz/AwwwI4v522lV/iQfTcvVrBhGY2TOtgLbVHegR7AC4LLx9+etfdZgvfP4Z8Q5NCoQztKbQP4xz4/6Hcf/uPYcZ7sJk0ZiqnirQiZj6UrsfqytrcVn0yzZjoN9bltu16K8tx0IX5sk9Fspbk9t2J4kIBcCH7/0sfvydP46Xf/SWqq9SCSeup/GS4WCmfCrFW+jVn3Mbb1JIYROmKd/zgAKgnBtT5wt6Yl/hV5jEC1AA9HwXAKuKTDqUntKETjgiBDABn5vXxER1864A8ZFjMXXNVdWmoqfIlcmjxW7Mqa8tDpaj1etrEpT93p/h1MAAoDVGucOnkKz0oR5WAPBdXQZwJt7gIle+2VKGwJNn7Jk80a+zXEz+mYyZJxVaoN+koi75IwDf9uq66D7PveWknE1JqVCInIQp7phB8eDQdW77Zn+ONHU84TQoDwYtBlJIMwdkUVmlU6DYLWgU/gH/9mf8ZAe/wILo6UCD6/bmhgbZvbxfRuHZokdZAeLXelSoeXnALO1Nx2Vix3Gw8WgYW1u345dvvBw/+OEP4u23P3CQ4b7SFMMiOmmw9ZBKw4vpJ9MxxpSEIZ/My32p4BjwZNxtKFrRH2VEiWGFB8oOx9ev4lk5zgSWib/y9JN0S1rmk/ojX/+BA9XHXzQpAD9gl1B+QkuxxbsV1EocJvyZG2UHL5k2ZaRvsEtsWXxrbW3NYa5cXo/1tZXodVsxWF71MYDl5TWNVT3Ro+oSyQv5QsPtu3fjgw8+jK3dvTgSvfn789xwr/4CLHTZUq9xTu6pAIBGmfinYQUegL44B5nKA9Wfvjaf91PUfp39GBVdlrsuKEBjU/4u8KSfhqBNChqTz5nzFSgetoKf6csUVwacS1OTV45FJa7tvOql2P0rO94qXXFJv0qXWTZb81HTOQXVTWkRnLo5WomIzelleaGLmv4UoNviVp/njamZF4b62WEKKevU+GfSn0Li+V8nOF2/09D0+SjFfliaj8orc0v/R4dLIEwN9yThPw5o5jfjpfms77VcTRqb2vUghZrOqXm7gHAZNMPn+4ySDeW9mY7fTgVKqOEegBLPva8EmKX1IDzKrwmnw4GHYv014GF5nueOm93h9WoHzDTz+kzEqrXgAOmcpvgLprguYQFsM14oII7rJhook39/yUtjufEpSL6aPJdMLOvLt865HMaNX3iy+JzHNvFsyyCUo5ShxHQ822t8PSoHtkKWp6PgVsLb4F7ClTTh7jbl3ZBBpun7F3x6DFPdxCNzl3jKVV79Z3XfW/9ZsUcBUL5wVna+sWCTOwBG3gnpu+oUfl+yGxuxy5xdaeldssq+5A3uptsbKsye5CeV5aAUEbxMV/81bnunmuzsAnA9iwCTc1+9iwZ++JNfxHvvf2j38+BJFACn2v4CLuACLuACLuACLuACLuACLuACLuAC/s0EVAMnVbv3qB0AX3jxZvy3v/a52BuPY3dv5Jv2ge1tbuBnq8RRHJywzbWuIqUpChdfwMUqCFp9NBzzKLKV+xn93xlAKyR/0jilzUktSGqeeE1tELqsWhdrSRxG5SllQmuCNsRbKymAAA1VTZrwWNHEnNoBoDK7rGiyZEEZXjVMPHkDWCVN1VVqSPM2cOIovfm88O36tRfiC1/4ZDz19Ep0+2xtlOH8Yi93ANStV9MdAMGKEVqoPW83OeAegI08gzIcL0W7148rl1bi8lpL9bsd7733q3jz9fdiZ/tI6WV79nqrsdTp+7vGa+vdWB20VcQ8k8JKlMHap8sxGKzE6vqKwq1Gr9/zSiIrWPUSwMmosQPgj74X3/zpptKYM26zDVR2tFQyfksnEF2s+i1u6X+6Hc+D6l7bp/EjqHFooJkrgD3pLNuaNmRFzStJsrMD4Plnvxpf+/rvxqfYAVC27XMZIEFGk3HwxQbUeaPdzbizeT92yhEA2r3NHQGTXX9t4kBNcjInGpvrxlKr62MEwNpqP67d6MUnPnXTdDNSuMlIdMUOgEGutK1f6qsWnLuGPllpPIi9zTfiO3/4/4r/U2MHwEmIVug/Kpy/tav0TMeggMrx8K9AFvct0yH0mO9Tf9sTDzMNYfGfBbL2lXVIB130WrvoYTku3/xy/M7XvuIwn//8M7HqHQBzXjFmdXoyGYlOP4yN+5sOs7+nRE8mLOkrTbXCIlvV+f7pcqwus804VwqXe6K9tesxWFuOuTZnpziDpbr6fHsW7ORoGB++91L8hCMAP35b1Qef6o8qY27Jz3DwG7YQ85UG7wAQHefqefIHAJoC76wkswPg5CR3AHSEhIFwvbyUOwC4AyC/AJB8IdNT/1ZevlxQkNv/Odaj8tAuqic3IhwezcXRyWIczudxm1BfnO8NoiV6a/foY4vKMlfbK//iyMCJeNa8ykZ7swNgsd0VHthhQGNkOC8iquJomaFVzjPDR+iz8nEYdjRxrp5oAM1NvVnRJr+6ol1v7PeFhYeTOJoIH0fHXlWmvgYFRSvOOTZoo9vnolB2Myl9LoF8AEycaX0I1P5d6fBQfIn7AA7KyrZXqJWOed/mhrfSsTOHb+3WHQDwd9fF7VnSKz9Uz1vlDeoLhBGuOAa1uXU7Xv3lS/H9H/xIvDO3040mwqPKAq04b7WjUjGOoZt6jv7QPA6epD/oT3mZ3wvPtBmQ37pejI7aTyFczvEBXzyY+Chdbe8ThfduGxu2qM/FotKkHFOQVS1W7jpRzrSf6wsdZDj4Q5uxS/Fb3VbMiWbp53Ncuil3ts0Dc4xpyosV9HpRZrfbjZVl8f+V5Etrayve2dPXOMDljnSr5ZVLs3QY6wSsnHAchMuP2J3B7h6OwyxxZ8lC9p854YAL+/zFCeWZK/qUQXXUu2lagDu4szv1V99y2MKrgMQzx0eSX4Hz2uJcithEmYHwPPwsnoUcTCvVs4BpCIvzSKi0id80P+I2oBkmoZRvmko+M7tSzoJDw5n0EjJN83A/9Utcu5b39HHqpke7ASU9kdjMbQazclbIFJxWw2uWx2n7WTgvj3/V8GAdZ9D0+Sglf1iaj8orc0v/R4dLqGGaYZ8k3gNwqk0eEr/hTB5pCl+q8mjlU6fKkGknSehH/3i79+i/bgOvAH1UGmk+Z9TMez6JeSqv4n427JkszpRvBg9zB349P3BUrB8RPmp+uNmoI1vOZiwr7WI8p81HwzweYPcPTywJiX/bbMePV8alKTg+coGMZZJJTNgBwPhagjBmYGoaddz1s9KJksTfYxnzPs/5ku/XsdLh/Ks4pax+L+WqYao965LGYYUDnpW/Zv0IzVgyq1VNM+16ptXxfZMO6Ujmyx0AuWzv7f8H7Mhkp6NkQ+EAXBzoyc5gwBcwMycbSR6SYT418h0ByGLICQ7m3ZnsIBiN9nwEYEdz5slYMrICHOSwp3JQdsZo5lu5wxQ50zsA5D/dAcC8sIz7P/jRS/HOu7lr8Tz4WI8AfOmTz8S//btf8BmH3eH+VAGwocpwqZkvPVDB2JLItpG6nTQbTc0hQqBiaVRR5Uy53GguRkIhgQKyQ0nALIjbMokFRKSDY+mnCnrUKYWjVADUc5eUIz9ZlFtaefdWPOVTmR3CB2Xk8gmgqQBIos6nBSsXrBRuXoRUzvBnGE0Q9FRqsTRX7wD4RHzhi5/yEYBen5u9mfjnJUtst6fjATRyqYnwiXA1jBHbX/fHsbuTBHhwzJbM5VhfbknA5MbK+3F/4068986HEpQnIqY8V+2t/Z1lCW98umgpWosSal0hlXUuz3Ei086f3NDk/3Jcvr4aK5qAWSkBIXqmmQqAMUcA7r8R777yh/GNP/pefOunW97u4vJW3AvvkBQ1oK3cMMovrRkGqO+1ptOwDzz06//iWPDt34J6oFpdNf3RBtm+2cv8Lk+EawSv46OujwB89eu/G5/8vCYyy3kHQF+TMyZYPu+jiYh6fRxqsvDh/fuxNcr2pW07IQH+kE9P7sd4T7SvSfyxXJfaEpyX8/6FleVOrK624+lnb8RSZyEO1E+ODujcXBRY7gBY76pmtCmlBneHMdx4Pb79h/9J/P1/wB0AqfA5UdpM+GcKgDwCYBqc4iEt/JpGjQyEwnStwbBBmTg4zBSIU6wCT0iUh9OQzM/0Ib8CwKezUgHw2c+iAOjLfd7MkiMM48lebGyIDje2HAalh6bC6iKURf1pUTSrSQXHU1aXua8iFQB9FACreQTgZOlQEwvOY7OluCecZf88OtixAuCn3/tm/MIKAPVTFZpmnoO2y4QcJV5rKbcdszV+QX6eKImMoFHAdCs7E8mjY7XfyYH6wVH0VNpl0T4G6OvJ1zCWloR7petbasUX9COTYRbmUgHA5IrCMDTBt4+O5uNwrhVHreSvC30u/+tHWzRiJZvSYiBh0lu7h6jA5/vn1JGWRK8oQDAchaCutS9wLs70Lf41mbB1/tjt4E+q0W4CBmAUUgQj5Rw8Sz+FP5YJrXkmBv6tdjxRx4YUPGEraXHp5XC4qwHu0O3XX72ifrMcS13VuUlGHwEoS5Pm+LTO3p7Gmd08ZkZ5+WTOUms+tjc3Y2dTPEcDKAqAw3IUgi17TZ5PmtQVgC3VSx8BcHqseoz2d2Jj81a88suX4oc//Fl8+GEqq1AugD9fpEdf05M0UcqgJOGLBRlO+ZRK0wbQg8cNx0188XmqFsojcKgiEId7dIb7fNJ27HfgBPwiHCke/bH2cyuo4VcCyuExSOn78knHSXpkez3QE633fJ+MJtod0WMbIUJ9bQHFpCbk8gc4c+/Pz+nJuXvic3t+tzvwZB/gRn3upeFICf3ISnH1WxRcjKccdQEoHuj1WVEc3BehGfUR9XWDglKvVHDwVNl5F902+U8q5Mu7nth4tW0arFJ/As5+J63qAMjR7o6KrfgDJQEeNYwfejH9uAxlzAJcybSSSoOcpuAoxM/XfOfpwI0Icnedin/1a6bZxEmtu+OkQ7qltfzOJe6b+RSgTs30KlTZrELdSpvOp8PP4iddn4Xz0v/XAc7WsQlNn49S+oel+ai8Mrf0f3S4GdRwZ8M/Ln5tC4c6U7HzYpo+Gx6kX2XhvAy2uuW4MYOSuB6VRwEOo59G7zFQriwazwxvN/Xb4oGXoObTiF/iVacmvZ3GB/bql2V+HJwX5nHxniTds/D4OGfxm0C8jMu4JrvGr2laeiZqEtuMSBkGv9N5Jv5nuAfMG4q9AnEYS9kOfyAZmKOJ/nR5Cen5m8YA0smwOfbWz5sDeaQt+X1OaPMTslbmMm41ykCpqUeWN+PjW0mKoCq1vCtNUkdwIAMu7FrqMf2Z1dM4wGCfhs405hAOjE9khyNP1gEm/N72z+TfMi33GQkfLBTpCeTnrVNJwEXGvjBQbtyJdmAlQJaXI434cVRuh4vE9yaxr3ncROmU5VdBlpdxseKLsdmLryqjP7Ms8NF62Snv9ySz/Oqd9+1+HnysCoDf+PSz8d/5/S9qEjpWJfjGfioA7m0PY3N337ejM/nO1XZWkEQMbqREOMJKCkiqnAiI8d+Dvf1KQ/mnNlSxl7IXZ4MbMf+n4WxXNTirAiDUmjhpWJWplgUBi08s8HkkwPcRUBhlZMKSzas/CGxTwZ4wWU5P6IuQwp8cZgjmBneItAjlqekilPKbu+og165+Ir74pU/FzedWoz/Ibwf7c0UyfHechgWsCDhBAASvE+F7VwLx0BPSvOSPOi758rR+W3EO+AKACGxnO+7eva82YoWu3obci05nEGuXV/MctRju4jzfplRdF1PInrCyfXI9Ll2+FpeuqWyrfKNbk1nwwGRi+hWA3AHwzit/YAXAt3+8FROlR0csZJR4pPj8ZQMZr7byrBaB6aMIHgRwyPosbjOofgnGbUF9OtI2amM5pkBejNsXARo7fg4q/HXi5tO/E1/+6tfjk59jB0DZMdFlRV6TT873CN9MFo4P9uLu/a3Y4nyw4PhYOGTF+HAYo9Ew9oYn3jFwLJyz82J5kDsA1jWRXV3XZH91ORZaMGvKhKDNpxaLAuASihqxAj7pp/Jz/nq48cv49h/9P+Pv/8f/ZbzxTioA1JJJm6ZHURV0ZvoyJSZUUuRP9kqbthe3BCwO4DDVOcPUN5WXiQZ/4ExdZlFtvbS0HNee+2p8pSgAPvOZp4W7gen3kAHD2s7duL/xYWxtJhM6mtDnRbf6pz9wUz7f0V5dFR4Gnehrggdwb8Xq2tXorQzieEH4V1pM8NlVMT+f7PLwYDtuv/9yKgB+8rZcNCkWPurkqCoAWuq//vSX+pZvA19UvfCChgoRWmklw9l/+BY7ABZVyJ6CLotPDVrJA/gEIBM5lIFM/ln1h55YRVXDOown/+wCUBgQRtKHopMjUlzQpKqTK6uLmjAv9LrRYecDX09QeG7S5/OIWUBF12yRr0GoUL6xnLs5FrhgT2GZ5FZNNZWhHEzKGGgOvcNCdMHOBP0BDMJM7lIpQF2pv6qtuOaNFFTgb9/zzmSaSa7cPRFFW1smqpRziPJX9Ruov/RW1qPb68ViW+XOon8McBh74neb98rukX21R78fy2sD1VE87v5G7G/vawCdqFjZH/0pRJXXA7l5f5aXmhlfpb3BCDsruNBnf3cr7tx7N17+xUvx8suvxeZm9jMUVK0WbZ2T8ORtOfGfCDdjLj0RMMiTIryGMa2liTI30bPiP+U5wh1t0aKd9I5ygTSG3KMjIcB3jAAIRmrD6W31Sq+ek2c1APB9LJ7E56V5fHO+XiDLp+uAAUoZztujMOksxbxolnslljvL6lvL6qNlTCMf55UK+XzqnS9Y1HFPtAbNeNyWW07eVS/4T7OxhVvcLYyB4ClPUSg7CLw7LtuDZ3FViBmdGhSvNBXWAsWhQLozQuCOKQHJS6813jQWzkq0REuHAjVMfSJmugCUQ+++SAyo1cXL8Um0ODwMaja1QhU8RhU3h6n+Z3ABqBzOrVSKR/M9IXE2HTOnUOJMbY8D4mNmbVChKhPPS+l0Wf71gsrnPz6AxxTrGXh0Xvid9n9c2aZj1DnhznN7oB30+ugcGkB6JXCmnS/wUd4ZJ3ieky0ZiyWQd+ZPuHw7HbhZPuz1HT5RojaAvEp8J6YfF6vE0aPGJ9g07Kk8m/aEWbhHwcPaeOaeWdf8H5/m48I8yh8/+zO/4OlxLsPXWHAJuZawxJFjsTcBnCE71rKTQLGlxXEY75jHaczzIpgmwrLXL6DMxgMu+i3zPfnb6B2AAphrIYsxziB/sfvLuybFS5KrZUibWtYybuNbsksZ1y8EAAegoOKiPBuglPxbo9i3hEm/YsuExI4JlDRe5apc8ccwl836gYNc3M4wyB7caXWo+QELX77bR/7+pLEVAEVOkB875PhU4GiE/JSyHgoAfx5XQBHACrK9d8ppjOezvNjZmcAdAgAynufWkke+9Sc/irfeftfu58HHqgD4rc8+F//OX/hNTT73Y3tnLza3iwJgaxj39M7Nh8gy/mZhQVhlHgBlsEAhw0qChVYEdopQC1jCAths7JbuU+9aH73XMLmSR6NkXTL/KuBmOeAdCCotEFwmCRboEXBLWlUkYdt+vd3bZeeHf4Qf2UGqjcJYKAKchknfDNEXp5nYlefcdQe5fvWT8cXf+GQ8+/xaDFZZlWHijxJAQh1baE+SuKjLsahjnlvhRWi7u/uxO9yNsXC7X1ahjw4ldNLBYj8ORpu+IGufyygk8LEjQ1M1h+OYQafT00STowASQ08kSC6w3ROhNXcA8N1rjgBcvnpDQv2yt492JEAmfmTm6iWAm/4KwDuv/mF84w+/G9/+0VZMVD8rWoowCw4of8UHeM9+ndjJUAL7A3imzb+0lRMA5YpsQ2DiY00/GqZJ3ISz1lFu9RbsagCvjKqtkGVI4eioHTdu/Gb89pe/Gp/83FVNRpP++fQaCgC2nyPso9k8nOzEzuaOOm/piGjGNQE5HG3Hwd5W7Owcxi7twuRewngVyFcvrcelK5flNpAgr6mgGCeT2W5vNdbWyiWAVgAIB76QEVodxe7GL+M7f/wP4z/8v//jeOudVNJUhRCrhepJsuOUDKxQoDE1AyhPLvzb6G0aoLSD3cFypfvEuAELdAzC9M929wVNaFtLK3H9+a/GV77+ZQf7zKdvRl+TWrboowBgNRsFwNbmvdjaSCbERSp84eJY6Js7YTKuScuycLC+Gqu9dgyKAqDbW4nl9auaHHfjWDQ3mRypvZissLJemeBu3P7gF/Gz738rXv3pW3JBAaAJiMrO58RoZ6A1LzoXr0EBgJnnQrRSuTpBZPJrLbCYMYYt90tqg978UQwW56JbFABtJv9KO7f580xceQdGUQCcLKkOal/vcJDf0YkmX976X27976YCYGnAzf/d6A1YYVWbCym+FEZF4FJQQGOlijMSLg+trOOCvUXvAJjXZDcHAIOKnlp2yiU/djLI1C3DCSfid9Bd5VX0V76YIh/zR1OCeTeTYxQAkCM80KvOaje+dgHs73IhqdJTH+lpvGgPBsYtE0UnPcv0TwUcNdosF0hubYxV726sXiaviPFwGLubaNJ3hbNyIY/6xpHrRD8SboQf+A5V8yd06oRLD1/wMx7GztadeO+9N+Oll16Kd9+5pYlyBsnvyufEmAl8hp/EPgO57BwRANDEs6LBKjmr5b0+l39y2R2X2hWeo/iMBewmoIfBlVFIsEowPmCMcrBY8Co8E3e+RS+jivoTkBj5AVZkWTBIJUCuEDBucMwlw7DbpQpb/rwe/E7tSNuiKKC8AIKFV2NETx6rRMfQsxAtk41Y+UWmQRjci59N2pORAFOL05iFBKpfI0wDSpZTAC9n3R6EWVoVj2fBpdB/HU/Ogl1nPw9AcgnBtCzJW/w7jVIt56dxLlgJUOyOd35l6/iWPLrglJ9zkcO4qYe8KvYrVPJ/NBAoEziLLo8BaSvPDJvu55VlBmezPh0600HRUuv6ccPD2v5BmLb2I+BB3FR4WD7w4vQ67f+oclW/Jy/7RwN44wNAXvw7z5o/hvFmJkdXmLYXtFkM9gySckkTpmGKvYJpdfY6hWle9n4wQDONPw2+PkqcGva8vM+H2vaPhoelUd3zKWNa0nPq3ixHhpumZftpvE3boDqXoADuOWeTUVszl/KXiSbjnE+VSJ7HaUxgcg9NVAUAymzeASer9Dzf03jqz7tqXOLd40pJCyn0dB1t8aOiuI5D+Z7hp/Vs0mR9qh+rJGklXHlWsMs0aLEQTvWu5c86SfYv8hBPJt51N/k0DEoCL7ykP7IGxwRYhDhEjhIg++6P9q1I2eNrAT4ukEoVsApQPHbCMCZXhUkqAMDxkdMESNP5KO9/9s+/Ea+++obdz4OLSwAv4AIu4AIu4AIu4AIu4AIu4AIu4AIuwIBq4Il2APzO51+Iv/KXfif2hvuxtb0b92WAu5u7cU/24fgwjpQMq8Bog6wxQjtTNBwoIaw1YoVuoe4AyJWFLEaCbfpxiRQ1tTVntDg1uF7rmU9WsdB21bqgNcGN96ohQhlGnqz+swsASG2W9VBOL3X7aMnqahlx7GI7v5TZK6VKJ89iVj/76k/1YlVl4cjp8N6ae8phblz9VHzpN1+MZ59fj+U1Pr3H6lmeUWYHABuGAdflCI0c2qTD8g3JYa5AlU/RHR4oZdVt7mQvDsYbapsda5YOJgtxeMjW3Sy/tz7PLUa7u+L82BHQWmxFv7cUg36uOHZ6bMnmG+yXFLQbi+3F6HRTY8cnn+bLXQEHe5uxe7/sAPiDP4lv/XArxqqj8Vy0aTOlWmk3gVfmCn5qMwIZQqa2EX+nAlQdFW60Zb4BxnrBPXAinLNTI8/I08aLvu8BLRrgoye0h15ZLT70DoAvxW/9zlfjU5+96nsPgK5Xo7msq9xtcSgz3o297e3YHybu55Yo6UGMd+S2dS82NnZid190OJer//WTgutXrsW1p64o7fVou33Bw4Jwy0WLeTHkMhc4svPjmNVmaHY/9jZ/Gd/75n8W/9H/4/8bb72TuAex0McxtMk2ekJ7BwDrigUxDfwA5Gisl77WQFcG1XvSr/BEWNm9ElgA9IMzdwvhdFEOS94BwGcAf8dhPvMZPgO4Gp3OvPDEd1M5F7UfuzubsV2OAIz295Q6W6qoJ5rNXvSX12P90kqs9Fux3Mn7KrrCS0946QzawhRbq47VlmyrX1QdUqN6xA6AW6/Gz37wrXjtZ2+rfMKfykj7Q6u0OeBVb7W5dwAofdNBqdtx6WfQ5YJod178YkE8a1HvbNfuLhzLsPJPxQvtuAzGkt2UXdJTuSskljoxv9RSHopI/40lf/P/QP3ppNWPhV7SBKvm3eWe+uOS+swkuFTvkD6terQ7uXOk1RK2Dvb9jVlufZveOUA9G8t55lPK37uqlvJsNtv20E5PaUJAidkBQDjCn6gd6afutzBugbfOCwfqGKmNVjh43+GR6HFnx2HGexO5daIr+u6tslOoaw0/dEPfrKRjnpmoeyTMSphQoqtco9hVvwLu3doWbzuK7qAbK5fyMrq9nWEMtzesWQfGh+CbMpyIJ0Jj6ifUT35o7U84fiKADR3CQ/d34u6dd+OtN16NV195TXQ6VOyyit5mxwUrF2xzZGs7u67G4geHvudGJGlgZb3dEh33OrGyuqo+sByDlX4eA/AnXWlH0TpjDGMevLQYaIRjRBVh7ATjskq27rNSz9b/+r17tucDuSMh0/LOJrdlrqjUbft5caAMfUBpZ+rZr923aRhcyLf6T3+EP9wb4HAZoEC2GKnU1Js8eQbiS6cIoAY6N3ADHud/PpxfBsqfz1NjykPgvDDVBdkhoeDPRr+OMw1Vno+HROujwyfuE9x+mSMZlwSeDBw8Yz4GD7UuNe1mHmfdMmy2cTPcg3A2x9OhGe/pUE1aUZjH1K/W43HhgCdp+yzlk4RLPncenM7nYfaEx5Wp+j9Z2T8CFHQ9NFXlV+W4BOQRZOmZPF2h4p6H5VxZkn9gkEsynWYbzeI86HYWmnU/L0zT7ePE16+Txtk455WtwpOmX8PNwmscKy03Xdk/kxRhcxW/OJQG550yPQzXAH6ZV66E59ZzZDCOqjF+Zh9lldpH25g3KTzjac75ZkftKGeOS8iLkk80jvkeAOZM0IpDJWSZz1SkAbXcWXTCJY06DryjRE0+YotqoPLWsjicrcSsFnpyBrETPuAt/aH3Oo/1aj521TPnOZmPdwjIbVp/r8xnWN+jpCcwGXF54MRzMy4K9N1i7BogTikz7cmOS+8QZgdAO/GVlwAKx0oPyLTZnXEU//l//l/Fj3/8M7ufBx/rEYCvfOGT8df+/+z9ebSl2XUfhu07z8Mbq+rV2N3V1Y0GGo0GGiNBEgQl0hITLytakpasJYXLtqQsS3YckwpFRbH8n+yVFcdKIttRnBVTjKxlc3SsSCLBAeAMkBgIoMeaq15Nb77vznN+v73Pud9377v3vfuqqhsN8O339v3Od8Z99tnnfGef8Yc/LrV6XfYq+7LtOvabu/uyU6lJrQVFFdGwL8n99wGjjKG2zNCWhBB5CJ8tOYRQjQiE0JAk/Gu5+NLBU2NxheNBXZGGdvDoB8lxQIDAAqTRBiEMWGd0AAC0+GXhSgt7lABLj2ajaTQAoL8AbRgp2ObGsBF2Es1VKwTDI5fwQ8WAAwDwi/d45LT6Ob3yvLz8ynNy4dKiFBd4BgAHAGwpZwwKIpf8K4DYfp8DGhS6rg0AgPccAOi4Hmi/j8qknd2mDHpQ/ptQUpvoGKOv3u8koExZpzCZHkhHK2cRSgcPeULHMjYETUkoX3Y44dr5RSmU2IgnIGRcxp6WLJQw7iHVJc9uAKDHLQA7N+Tu1d+S3/niH8rvfX1X2qBVB2Dch0O5hB8tE9fJ8RWL/BlvvPgTVDyz8n75Dr94VQnwFZwAa3La+1QRwg8HlvwAAJUd7q8mEnQ/K9z4kaKy0B+k5MwZDgB8TJ67QiW9oP44AEBFuw0FrNHiQXRIut+GUrsPpdb4wKU7KXTuI4O2NCuP5M7NB1Kpd6Q3yEs+V5IFd5f2yunTcvHyeVk9syRJ7pHnCeqIkwfpFZ2fbJFnnLPBYnlxMAVx7l2Vr/3ez8vP/vNfk9v3LE09AXTYg1/mnHKHd+6tJRdm8I9coljaB5pvDmBQX2pHN6KarF56QGAbAEDzyHoDWU4mSzYA8EnbAvDilXNSQl7SqagedNLVQSjwrl6TZq2ufriEejAED+Guh85FM5IvrMriUlnKpaTkUzYAkE4VJYO4klmq4WyArY6qUh1xy6C6ddl8+I68/vU/kKuv30a942EWrs5ykILKD0DLXxtTKGQoU923xngQ88DVM96GAbUZ2JME2owE2guoxwJdWTHh2gY2xKa4sXxYDgPlP/kWdcv2I9ynz20AkTjcY9LnwASU/36SAwBZSeRNvrI8/T+H/EZ5Fz0H77j2nHXMBioICbQFfZW5trVhTFNdSAIVPGt1qMwTKe/c3836xnMruH/NlTCAeUB9R170UE9/kBuc9awUlgeA+/45AMBD8nh4myqRyGezCbnft8Mcufw/nSlJfmFBD2rkUnTSQ57wA+k/wiwz8t41iYZTgBSOU+mffWnWd2ktm3cfyN5mBW1RRsorSDef1sN36tWK1BomX03eQoP6YdthEAs7rDCzrrBTMnSDR0on8ths7MujB3fl1q2rcn/9PrIJeuN2+B33znOwhANrPN+AW8R06R/aLR2I4v4MALdr5NJ5HfDjQYiFQk54qCMPzWPeCcoD8NEGvfHtg0xSWdeBJFfnCLr3nm5U6jngqmXMMrC6SfDfRj5V7ijyRFd/Cay/5s54LW6CNbn8MW6Pm8IQtKmEcFPggW01U2M6s4E0OOMIfMzhFA5C8K14ejBvnJP+RhSP8uLLwnhtEPouHQdQVyd5FE7fywaBZr7prxomAk4F82MUB3Agj+7doqRZE+BLCPy7f9KftX8H/Y7DeGrjvq29mJXm40GYb4T5yt7yczSw/+KMEzCejjdP9zwPTd7PfPQfhEk+EPxXZGaMSCs8AMC0OTmhihC/Q/pu7j5+lU2Hyh88KKe+JZmkI/BrMOk+Cw7zN41Hj8u3w4BxTqNjMi36mbSbl55Z4aig8lf/gwZpBCN/Y+HNH6083Yfzm+XLcoZeRYUW33Se6aR9NheO33bbAmn+dYsslWDITSA6KGP6wUdKFVkivpuqMyGegAKTp8k8h0H9K9o7fKPJ9WGAobDqpvEhD2rmq/erHpw9+wrebA7+j6ADIOxDIN/MOxVuDoj4wTD1g3cq5Jp3oPHB9FEdEHAHCpJ/ej5AlzcLdPWcAHUnv9jvB3BCRpf/+z4rdAs+TU+FP8dYowtUIn//3c/8M/mDP/iK2k+DpzoA8PGXr8if/5FPyz60y53Knmy70703tmDm3ugGT9FGhxLolX92wHza1mEhUjCoEOPzqZ2ggEBjvgmHZZe/QMTjFfswsFCNIdYwkTGeUVrgwHAomv1+zJFSiOfBAQAlCr+uU4VX7YQjc/RDepkXHqTEWTc9H4D+EI9Rb3mNRKBmMr9QL+L+DIDV5+XDrzwvF59dhNKUkTg60OzAc39vIgm/fgAAfITMgGbkD8pJs96UWq2me9I7oMX8wD8EgUrosA/Fq8fzGbZld4u3BSTcTDYUjhw66OB1F8ppKsvDoEA3lI9BNyH5tB1O+Mxzq1JeZOeY5QcltojObAEKLmc+2dMUp/g2KlLfvSF3OADwpa/I7351V1pojFRB8bwn4sdm/Q2Mt4TQB1SfFGYNwRe+eaOCuTBMaJaboOUDNx8ZXihbemUZlCEtV1YmPGkmsJz9zBi5zEMA187aCoBnX1hCeZiCZgMA4HOHgy7cv4MOL8oyGmnIXsXkfm+vL9lMWRZKA+k01+X1r62jXkC5hTKaz0GpdQcKrp4+I1deekHOXlpC574v7UZL2k3GRx6bn0IZKkuUDQyeUBw549jaf0e+9js/J//0n/+a3Fp3m5PBTq4IYfeb13qp2PFocYLjg7EyxCeANsTqmTwLuakV7UxeCapAqF91Qli40aMbAAA3oeCUZe3ZT8hHP/Wa+uMAQLlUQoM1RN44ANDWK094a8UADaICku33G3rwWgNKW7eXlEJpTc6snZHVpZRkqDgDeINCMp+TeJoKMW1Yj2y22m5KYL3gAMBVeePrX5Zrb96BO/fGo1xJH+gdrQDgwBr3nmXSEucZG1SUwTfGG4H8E3jgXwJlm9ABgJ7EOSCAL4OuJKE73AhsnNlekWk2wInKiQ+B8idptMdTUBbjadhx8CKpJ/8PoLQO0rDP5CQDBZGQzedBb0T31nE0mAM7OkPMsw4QnhAlv/ttIPPMtocfHgoAXl3baf6gTCLvfNohh1RW2Q7aAGgYeGikrhRwyHj6vK7Gfajwou0Jy5uDPtqe9jtSq+zooXwK0RTKbVkKy0t45tH+wR/o52GNelgQDzIAaDlw9trVPZUpDlbhaQOlNELmQCTJVITZlHbYg9Z61a7le3Tjuuw92EJaRaS7LMWlvA7MdCFrdcgZodHqSKtjtygw9pGcIz2N268AwAvLr9NpSKWyLVubj6Req0sKyn8yaQMAUe7hT0Wl1azL4uIS8mH84koPXsPIw/cI3KeXidmee87a+1F7P8tBsHplMqw1id8ImA3h4v3xnX5paewB0C8fZqH8IjCP7ADiW+GcmEF9jIKOTPakd8eREDCiSYeDvg4AvEymNgkjug4A4ydOehhPN/hePB04Tnxhv95E/hkEOUeJqTnkyz3nA702eALCaYc7bjTzTX/VELjNBOdHKZ5IaiyPzmzeadYE+BIC/+6f9Me+EGOf9DsOE0mP+eZ3fXaajwdhvhHmK3vLz9HAvogzTsB4Ot483fM8NE36mS8fAUzygRBQNSMupBEeADDdgAMAQT97kg7r61pafNLVyythkg51C9lNus+Co/xN489xefakwPTCdD4JTWF/3owvJH6OE7/59Vaettn8Z9+B5YzydsotUWeznT/2JVXX4TsiVmWWCLnx6XCSjW0D+978ftp3Ed9RfudC6ZHW0YGoMyDwj6canQyOEguHNzPlmyabOAn8ajiVb8bh3p2e4mzNDB6Ywm8KPXUZ2vXR7/MHzcOg+db9/1wNgH6UmhGd55t6Uz82QKDxkbdI19KztFlbqJuwn0G9hauXlV/afyKN6k3p9fhf/df/D/nSl37LHKbAUx0A+MRHXpC/+GOflUqtKlt7u7K97QYANndlc2cfHcSusK9P5njlH/+jxCkMbCh0AMCZ2VFixmGhfpgp718LxuWaTQqZqhqQAzrTj2+U/DOshE6Cshzxc4bYHwJoTFajS5PpkSZHG98pRCw4TQOKKKNBHLpsn0s8YSb4AQCqSdqhi4UHAGwFAAcAXnn1eXnmMjqyJS5Lto4llyknkiTEhMsOkYABiSH30qjXpVqt6nL0DgSJQIGyAYCuPgXKYa2+KXu7e1LfQzg9VI6HR6ECZlIyRCc3lStKOsuZOQhqFx3YhC1DP3d+UVZPpUFDFvmBspJNwR/KiczRPJgS2m3sI+4bsn71t+S3vxgMAFAJ8PwbCbfSpFYjN757o7mxdM0fn8Zx5wTwNuZGW1cmLCL8cSZe34Fgv5YFK42NpnH2P66yRtABAJQ7l4tTkrjSYe3sy/Lqx17TFQDlBZP/TJrLuHtQZJtQVrvSaFKmIZvDpuztm1KyvduFHBWlVIDct+/JjTe2Zadalz7SznJWMFVQf4sLK3Lx2Wdk7dIpyIvVj8gQCm9qURYWbQVAaREOUS6bZ0MCXkIJbVWvydd+9xfk//Wz/0pujw4B5A9kEF065FLrEpUq5t23oTpQ5hjMUlB5BLMohwTjofFO6xrdGJ9zp4tfAcAHGyX1i3SG4B9SlVRmSS6+8Fl57fs+rv6uXD4DPhShXA6lCaWpzStOoJjx5NOIU0yoCPZ7DZ3V3d3ZQeM0gAJ5Ti6BN2dP56CA2fLrWCIvcV6PmUKt0faBgyIcZWbD6QahenXZfnRd3vjjP5Lrb62DSB6ARwXdVn/4AQDOdieolGXSqtRxFpbrJlDjoPSrF13un4zaCoDYsAfXvspRXLmMqFVS8FSexJS1VK55+AtnoSFQEkf8hAQHABJp1Oc09LG0dCNp6SeRdrYgSV75l7fZfc7UcyS41Wprm0Ie85R/PSRHVygwDZ4m25ZBj3m2eg4hRPqkA6UIGSawLdW8Q9atnF2dhR8dtQdQJjigwYPlWD/6uoqEdYWHw/GQGmtPuA2CdYQ8ZPujCn27JfXKjvCKQkIiXZTi8ikpQRHP5GyFEZnC2wFY3jzwhsCPHttArrhQVivZ1r77ATmlE2GVSj7ZxvKjyzJHu8iDTQmPrr8pW3fuQ74WpLB6WgrLBcmmEC/889odApV/0si4IvrxhDvyYnKPPLltQCw/7RSABwMgP8x8T0CR50AsIQpZ5Mou8kw7O27pvQ66AI2/4B/kk7dikOeq9LMctDwotZprfSew9dI/zwzQwbpo7zTTjTau7VS0+us9Oa9W14lhBVLlIoDwm3ofdz4URm21wvSAKCGjbSaE4yCYX8vKpFsA42mPQ9hN264JOCxsGI7yF3b3poB/rt6pib/0MV+6B4ATBBP5mJlHGJmeyQPfx8NNg3B4/30Ig0/LP807zZoAX0Lg3/3Th5nmdxwmkw77Dg8AkIxp5TodpvubFvyo8jagn3n8GZ3TYDwdb57ueR6a5qP7IATlGWIGjIfFNkoLD/Z1PVi/mooL0dpoiymIm+n4Pta08vN24WfY32QYvk/mfdLPNHhcfhGeJOy8ME8a0/x4u8nnYUA/5s/zbZzfs/jvw+kAgJY5lNeuHwAwP/qN0zgQP/zqN5uywVfzQk/qj3JBhVYR303Vi0LpWYhRqKkQ+IdceBr4o/mbANrB0Vzwy7yotfPLd4fmTHfzR2DvmqA6LPOlfGDe4AI7DgBYHQDQHn5UsXdPbgFgv4s3AbgohSf4+3DOSkHTHeXH+kXsW3AFq+owfNd6xVAuJCJVPuP5f/kv/kv5tV/7dbOfAk/1EEBdWpsGceh48YRjnqitp2rDnp0bdFFHAqCouSdOAgXDGZ3zqEBowaeavZGNgQXwZvLfGiOGo71/AukPyDRMSL2wqgVS90BTOF4aDPkYvRDd11N9w8gOtQkGhYQNpNHvBcWQdiCUTwSzMEC+oYPIzrd2jkkfioEFrR1IPIkj2pRM0u9pgAX760AKnQkWhKxHJYkn+WekWCpLoZjTNIjcR61CCAUKvoCgIwKh5R5rKLXEWqsqzQ5doMygw0u9bUCFB0mB7BG/lQGaN6OGqJ8EGJ2rwqhM/B9ejD9m1ne1Y+UJ7Mkf767IuIAmY8w2h0PoDwo8/Tr3kcEhXRAc8VpZEHtI32ZHiQjP4mFYgCpODj3/uceXRl4/xyXV+xU3IADkTHy7syt7e7tS24cSEuH1a6SeS3xq0oTyQtyvbMiD+3fk5rUHeFalAr+8MpPKdDLD2Wlu1cjomQzUVZhLKqHsYLPcKWNUFom6ZwjvHEHUgQ/HczWEgHbknXPEw/ik4OoBiOULRJv5NKcANAYLo97Ng85Wwsx3LqvnfeFEDl5RudbTyTkoBuWJs6HcC813G/2NqTLO2yiIHDyjQsWl6HqdmQ7EQTVXnvODwXB+RtUULq1vHpk/0OMbST/wM/rY6AcHtCjynR8iINosbsVIQ8aJOaSTg8KejaclBeQscCLFfe3ch420uWwNGAFNbJz1WkSYmTaXlisdKvzkEXlDHqHecBsAaIiQN7yWLZsdxcUPpirXqnxyQCAp+TyXkBeQPvmIcBAG/lHOrd7hLcrl/nRjm2F/BlTGKO+GLB+21yN5hg/SFYOSy3yR75TnDhR2yhMSMAToQAfiIG269K/XUUWbgyZE5TfLOeWUf4LKBMJre2fIJXGtVlPq9X2p12wLwf7OnlS2UWe2dhR3N7dkG7jzaEN2NoB4bvMJrMKv3pEDpIxx5oDbJXodbiPp6CBTFwq/yi+QA0g8NZ9L8RcWFmVxmdeZnpIF4PIp4MoZxVOnuOrkHPCCnD17SS5efF6eefZFufjMFblw6bLiubMX5fwZuJ+6IGdOnZfTy2dldXENeFpWyiuyVFhSLOcW9CrEXC4v6VROB3ESCZ6vAj475A0OXNkRo/xQ3rVNtnLBj5aVIRlJmYaBZY+n7yxp+QHZPrAmaDtBdHkneqBRtziFMOQ8AfbdG2traeHA0zUN7YcyMws1thA+OQS8YtoH4TC3MJgfj48Pxjc+PQZ1cDqavzDQfhb4cPZiYX087weYg9XHgqDswuUzHel1Gn63wDxy+rgwWQ+0TXDmWXAUPSZz4ViOL4SHyfrTgCfhqefZJD4uTMvrtPg9vhtgcfMbEv7OBGlNvnswe4TR7xO/VYEyqv0JF87HPfqusf81QhuEJwbpHJ7PIN5xHAGMZsc+Fr+f7IsFdCkyPdpp2vzmciDfzP5d7biaz/XHdGWobovE0/nTVZKj/h/DO3OMZ/IYcjUgt3zy/B69zh39D53ISWYkly1IGv0WIq8w5pXXOfQV2F9QLJago5X0qeYCnsBCHv0J9AV5HhtvE8sgbCaHfnYIeX18Lo8+NOh6UgAXT+AETuAETuAETuAETuAETuAETuAETuB7HeYeAOCMlO53T8R0RMSPuBA42NUD6gmQg/CIdzBjx3d7AuFHTwjlzBZnnmhW1Ogc+BfEw1+Nz1Dj7HPZCZdbcNm0xU/ggJGh0RceQGIa6s0iNOSLN3OW3fmPhEeZkfeorv7kCJNDHYWC45Bzb4YEZklpITJrQM46kzeKLruaAmd63AiWjaZZWEUlku+cTeHcN/LIvHa5/NhQecAlJ5ooAw8kHkkA04iLs5SwB4Jjijozx5UAnZ4Muoy/DZqqijykrd3mvmS497jPnMAZaJvl5DtRk3JuNrUUxnEY8Z5hLNN4RkK8QD5Ik9Lnc4w0EI5mF8LSB9rMPeUJ4VSWYM8n0HyHy4JPLYIgPdj01GxxcGmbhtUEWd4crTRk1eDBHJov8DDCLQG9hnRbA8WoJCWf400KNtMXizE+7g3mLG5RSqW0Yi7P1RcNqdcb0mjykMCoxJNpyeRSkk7HFJknHq7GsibVeiOAouVZ+aQrJUir5VfrFtwt35Z3wykAa3KYs4GH+nNAnilH4c0QVDl5tz8XA9MHKhmwYPS67JvyzAqDd95LT+Tdp41WU5qQMy6ut9FRjqRyERE8juJivhkU9cIJEPlDoDfzanwZ8gwMlJUumdJRWqTLusn2ie9AjpLSPQl/xBTcU7BLoy0jphIJxSRnbhMcvbVZXI4Ac6TYj3K7BkAPgNPzBmgHsvRgxqC4lE8DhOsBh4gnnslJMptB0Bj40FPkgTDMm+4hz+ZkYWFJlhbLks9ndesNMYF2ltuL0ukM3guK6Uwe7zk8c5JCnIpcPQI/NirNEWrKL9cUcZWRrYzgNhhykvfWk24eMMMVRZ1OW2fUdZk7kEv/KV88w6GD8tItDniPI188aoLIPFJKJ78cFpbtUtfaD9Yvba+QZ+Cgwy0T3C7T0biJPCOihXrRbtTN3GxIp8mbD5rwR7pQBsDy0mlZOH1GoqwrQ55TgARJB5+sq5QB5JHlmAFv8sWyFBcXpVheknJ5AfWwLIWCYT5vz1IJ7kXDQnFJsvmS8lV56/fzZ9CWpsDTJL97XEFhq0x4ArIieAZuG4KvkDo1k/fkN5HAJ7xDngwpOrREcOOjezegUFHeA+Q6EKLWfbh5HAOG1zhZJyzuAPEzAYE/Ph2O7A2/W2Ee+uk8y8t7nXf/bfxOweOU99Ni0WS6RovFfxiewBzgPpjzlu0sf1YmdOPTNb5qnj/u48Ljxvu0yfF5PE5en6Q+T0sjSD94PxzCNNN/OI4AJyFsr2Z+yfBtZV9OV0CO0PQfon0LQ8v8OaOu6Fdh2rfZfxM9BGkF6R0J7KMrwr9DH34aqLOvA/4P6Sj9IQyv/vV/zLetaqA9nnDjKj5dCeBXCbAvwDzqSlX22dCHTHJlLPplafTv8STarH1OcrkQZs2uUMgr5ooFvOclm+Uh7Tld9ZhGP0RvBkoiPn0CU+62oFRa+5RPCux6zAXsBJMBcWACwbgAlKiKPDsjTqEaLY1XZEcddsAeOr0jZZ2dd3ScEUBLiXEYIkLt2IfRlPwgzgBpH65sk4XrRWO6cNEOSIGCuyr5LGTt5CE8n1rwLGQIg3b8KOhUKky4KQRUOLzSqV0yjZYKE/IOWyL/QLH+qT3pYZr402WeSFtZYT+KNBONcnb4qGHgyTyTh8ABeErFHVaShaAV8kkomhW5dfOu3Lv/SNrowBOpDOk2hx5o7SH9Dk8+T0gOQppNRxXZ0WZXNh5Hhz9Oupiy62SSxQivCKDtCEkuDMyjB2/yeVBlDZZeHkwOrEy9Wa+3gDsVe7VHpIoc4KCbuntkPOZvBKSXZY7ywg9oIK2jrrOhi3/UgSYCjF7KASu+75EDtZyg0IH4Xq8FWehbpQfms2U5fWpNFstFGYDHFgcah2heVpcvyOVnn1dcO7MqaSgTEmmDBip+cYTNSbGQhlz1FJuq/HCfENPjAIlIhwM9yDMVCx4IYoeCsFGifIIGqhrwRxnir+XCqAjDpK2XVVeUGvJAMM03kZsRbMBGZRPgb+/g8utGg1sioNRzzz/ksA4z94FT0dRygsxyvzmxx2tQoOBx33uHg0+IexjpS7NVl1qtqsu7if0Ob7SgEsnbFxiGBwqCd5R/B6RFl66DRGuUXWNMZF11SDMPgUwB01Eoh/CX43J7NKysL8RUBgq/HhLIZVzunADKEfKoS6nBKCKVTJ4Ar4MCiE/rLGihfJo8gqvKVNgzPE9xRfxE0kL6vT/STMW+UOBAUVly+AB4SEHZJGZ5tRzsi1Rmi1xqXoaSWpQMMA3MIiyRy8q4BJ0fHfvwIC+QFbZfPANBz0GIgx7EzcEH1hnffnFQiQcReinht5JX/vD2hhbKku0L2/Uo6kkEQkkcqFxavQkD6xO3FfQQhsh2238bdKANf+SpDtRwoALILR7cJqIKdzIJpTuhmOYWA/CQA3DEZHZRls9fkpVzZyRbzEoCvOU+/Rg+gil8XIk6yIK8sv5GUdaJBPiBeDP4eBKTOsgDBG+1DUcZ6qnEWq/Q3uk4AmoTUQ9TBOlkCN65XWeAdyJv3eC4oCLCsMi12OmXyHozAWoFXhg/1Kh29l0ytEE2WlobNB3ZRvE7ZZ0u/x7GWTDLH43j7+P+ZuPRfsdhmt1BmMfPCLQBPAzZRuCp8v2dB2btONk7ABQcM8AYoNpMvBNoJCoLnjo8SUbGYbbMnMD7D9h7YOlTqAyfpNyefpkHsjSJTwPC0UzWNw/HSc/HYWHMblb4+eKc7mdWfJP2YbuRHoV3bx7Z4RuET5ICv036TYK974dRXxr5d+F93D5+gr0zItqFkf4nEdYOaOZglMnhOHhv/jMQhnDaU8EiBs1Iz/1ZftHn46AA7P3EBCdZdTKYfWLNN/tbKRsQQB8mhf4kMY3+ZRr9E94olA1jKqPnMinSv0NODHH7qW2pRf8NZr/tgDcP8cB4Ppnuk4IrwqOBjIgjwwkwIYnCZh/JIwtB1Sx09tjRVQULHUBT0qzTSyEfvVPowwVHo6KrUET4Jaqi6+MaKYIwO7/qH8CCpaAFwkIzqWZ0zq/6NGAwC0o/XsBNeBX5zsJlR0vd3Ds7jCgU3R+iCgHDsrJoVNoZHEDq2EUG9aDTpTVyM1oVNV5L3+gxGpUsF06BT+UF84+OtQtPOhEd+jkwo2xi6PD0uk29GqvV7lqHlGWFDm8kwgPGuDIAYeE/Af/FfF7KUC6IyRgUIdCTRIHGeLo0ypFVgCnYYIAHUqu2aiaNVFj1DlBV1llWVk6muAflR6UtjLwOowM/Xee3h3A92PPpZ7115tv59/EQD86AgZd+tJL0ApVtoNHKwugcnfegrGEujP/0bzJAZP6YZ8g1sslr/Z577op8+OXX5EMvvai4duaUlKCIcXa1wysw+wgf70Kh6ENh7cn2VluxWukhaqQe7cAPkhmiYiOMDNtSr+8q8nYHrgDgveC2QgGKGASHSjBETlJQVDzyFPckB+HgwCEbpZ9yE0LLoOVR5c7eDJgtYgj0dcwTXyiLZkmecCDMyhwupA3lxfpOJLup9OsMM3xR3nzDxZlUYioNc5r1BvFAbtlAsv1qtquys7MtuxXD/dquNBscELBD5ZrNJvjZUqVyVP6QKbYLKonhOgue8GmDdEZD0vEtjcYzn0hLKZWTYjavo63EVD4rMSjbsUxKYlAsqfzHoN2xoVcZIv8c2jvlCYisUiY5cOUH5Lz/ARVK5DmBRj8BBRfe1a+uHiAtOvqbh1LPwzYz2oaOAOkTVVmFgsuBAj7jVGJ5PkEaCm+GT8bN2X8owUA9WwH2ymvwlsqv/6DogACiZp3k2QMsP/vQxFCOXJFg99RyRUATbUedt43wusYuFHmWM8rVVjpARrU+e8nwwKsCm9Lp6n2Zijy0UAcBWEbgC2WBH8E0lPVsPqeYL5AHeSlw9BtPteeetwzzxZUWHGyJg58pyS2tyrnLz8jy6UXJ5KDsM18c9AAfibzpgWWj1+wAWeH5eSSSva4pVPMYu92TgOCK+pHnH+pjFAUaA+o7n7RzyAEflQeEGaCO848tPwd5R8jbVkgM/OkfGMez+wIaaDLUTpX7UzvE7/f42+ASqfUDI/ABqxG6WAJgCbE+euT7pF3gZmKHdEJxHg5HekAcjM+js5wj3Pzg8zQd9TtA8yFJmp/HA5+vAMP5PYjT4DC3SVARmALa5k+FMD/e7zAfD76XYN5yD8PYd/4pwWFxsU0YB/+OMO77r+Yp8Lg0Ps28heFx+H0QgjiOU3cnYXoZjsfl4w+nQfNs/vD7MJ2e2WHYTjJej0GaHn2/eNyeKYXfx9GUfnviX9MJcPzbYzQH6PW3SXuCKv38iGo4gn+Og3pxgBiVBqNjHJTWUN7CedVD3fWb6P3QjToGzIqM2fQNurEvajojbIlx2OnZU65PyskHTgxpv9T1j9EfVGR/GXY2OWP9WU8L0VYeoH/K64KJUfSPtLyfDOaOQTOoGcMLCIKFIk8Hj6KTgy6JWfk/MghhaGPowRWeqwB8sw4U+pl441xRD40KFSF7ssOJThXeqfR7xZ8QLjCipYm0SYgHbw5ZuVQDhJsxmbNBxLBCYfmOopfOQw9tBosjP1bYTNMit3T5p+9MFwqpuaEjDJoV1Q32DI94uGQklYJQxOgGPiIcUYVJ4zMa0YWGYPDgB94cAAEAptDpz0KBiSb6UqluQeFsQCHJoENdlGIJik+SHf2h8FA2jkIlslTC0vCfVKW7WmtIdb+mWKvVZb9S1dsc+l3kC51M7awyB+jcjviqNIEPQM4PU9k3hT1Q7PWwPYSlTqTbHzyiLLvqv6dIO1PqnDuViwNIP0AqIHiy6Fl6TgRGQNL4rdJluSxLpZU85YJzUgy6WVZsXPjOwQJeHxclQnopY4wfGEU48p6jN5EeKqYUJZs+JWfOflA+9JFPKH704x+RD3zoebn84kW59PxZvQuc18cN+jWp1O7Lw611xZ3thrSrKYn2eR844otAyWpB6d3el2qlo8ipRJYRy1xHjMBXpZn2oI2KmiIaDx52xgEEXTafYJ6Yd8unIYEHc/KQOlNUOeihvUcwzf8pKI9grWZ7t7pjqLyLQKFDWkPwilfADSGnQ8huPJaG8sqDSoAFKJ5Q7lOoHwUooeVCSa9PW1pdlqUlPIGlclnymTzkN6lKXQyKajzFG/gHUm83pNasKzaqFaluPZTq9oa0G7wiD2mDJ91uC8iD6dBKIB9klS6BQlxoVcFb1CEgB0dGqHWEy7C4LLwgxQXQsLAgmVIZdSGvGE1RmUT5oC6yQWddgySCd7YqhbJMtFUASIuyAh4NkG4X6fUgR7w7wGNXkKdERqDRCjRVuKMsEJ4rEbKghcjlXdxuQJqtjodBpRuKIySA7YQWsBayloMtRYvqQKwh5ANuumoBGIecJFIsHyr4nPlGmmhf4jEoxb2WdJoNKPltpMlbPvLg3UAazYpibX9PD+vr1Ks8Vp/LUGTYbgtXvwwHHDjoQPFFW6D8MGoVdAChBzu2wxyZ5hYKrqhISTJLOeHoN8uBKy+A6aQiZ/I56KIH8XAbDdq3RMoGALIcvEAhExNRjqAvSHnllCwsL6K9jEMGBkpiuxtTTCVSkuPd/Z0mZKgu9XoTddHRdwRoGxfCacC20Awh5AP8V+Qfy2gS6RFPX4zhsGFQr2pwzxCYRDiEu6F9GWjnn8RxYL01DIDmSZwBhzgRwq3O0ejbnYNUTgLJPYIyB97XDASjXMuP99kw+raFwL8rLUSaXUwe58nL04Bw591zUPtOIXx6EORuOngKCEf5PQjTfR8vjqPBaBzJm0bv6Z6F88EozqlICJsfH6aV6ZOU86R8h8G7+fitTQvXCfccNYIOaA0My+AsusfdAz9hNw+TtB5G+3HhKUb12HBYfmfl9Wge0N10hQPlpDDNjsBwYQwDWm72LWFtaDIRRn7UbDUAn4Hc0IndKX3S3dkb8OlxfhgFf0II6CAEtITtzcz8OKTdqBtG/cF/WRgu6J/xoQizrRaw/pqtLIXuCLMq9xwowHuwrYLo9VijJYw+zdE7BydI1BMCuyQncAIncAIncAIncAIncAIncAIncAIn8D0Ocw8A0CNHdHTYAS+6B9IjR7SAXFqufxz50NEgoo1YeCTQP2eQdEZfZ4AdcsZfZ5NtVllnift4d+hHCxmLjoi4ERNF9x6kY2O1BF3Oq6EIpNUehvjRsByNMfSz/7acw8WPp18ZYIdiIE6GYx45YsMRH6ThR2noZrQY70ZzIUyTPmMJSaXyUl5YltWVRSkv8tAHpE//QHoLRs44E0g7G42zGEFPPC2l8oIsLOYllohIt5+UYvmsPHflslx8ZlVyubQiN6/ywLRhxK6vGwy60u62davAfrWqqFd2cU93vQtek4+cIWdaSFXLhmXm+A/i1E7vvXQHm3G2tM8l0cAen7YqQJf0O/NoewDDAm2biMXpZ/nHZv4568/yUZ7xh0ygwOHJMiWBDj3vjX+hJ0LZe0T0oC48/TkBtqeHZtjpbJH9cTULVwGAA/Af06XR6/dvyVtvrsv2tiims2VZXFqRtfPn5Zkrl1COReHZCaBayy3FGXFgND7U/fEyYGxwp1x3ucddJBbNKOo1Z3GXFcoay1ZlLoY4Wc6gQ5EjiZRRxKTZR1k4GTH+KKN0HBis05lrXY3Rhx0syUrvLWRERM6MeHiInR/11NFL8sYh57i5UieayEiptID8kwc8UC0vuSwPKkF+GRacswNRIHuQc2KvH9EZ21qjJZVqQ+pNrvXhapoE4uPsL1e2ZJRH/XZdWrWKtJtNRwvvque1b5AzIJoJ8IazxymEjQvvfef1eFyZw1n/TCqryKtYCoUFKS0soV4sSw7PFOhO5EoSS6POEOGPS6uMbhYAeUG55H72jsklUOWF9V6XfHF5Oq/LzEokkdXD/og9rpDAezSdA2ZkGI+hHBAewfW6Q9Cny/GjceWzFiITDAHruP4hjLZ3oGXo9jLbShw84Y+06p9OB9uqBMtDVOsPV0pA1BSj4LEm1e9InwfwNdrS74quDuCBgxIlQwfSanOFQBNhkW+uvGIQ/AzYLpLXwEQ6raPZICwAZDCJdHOJtGSTnL3PSB58yKN9y4MXeZZFAuUCPqdRnxCTYhLU8h59cEQSQ24tA39YroiHB+9FY6hLRMgdaqkkwF+u5kgk8YZ2jFtFKpWKIreJsM4Oui1p7lekVt2XNgUOECZ1FpA9HpSlZLIvHvc+ibTnwyTH/VFYQ+DrDpwOhg3hGHh7pj+JsGd+PLKMwu8BMFKkjcRs+8Dh6LdGhXEiwjFQZxA5P0KWHR4Gjhrkn2jt9kFqHbq8zcSxv/Gw0yAoK/Oh7+7PahbtQL/SRh9HMOkxwNMwiR6sbRhHtZ8wPx4wnSCtcfB59XEf5nccvM/pvueP52hgbQhqBOVI5S2MozxMw9kQ8NfiDGQ5QJWN0LvhdAiX11Ew6XdSJuaFw8JM0sJXon77mI8pQUGF+zM/0/ITtvP58OhhFl2Pm8/DYXqcR6UV0Gzt0pPQ5cM/aTzjYLTpuSdKo0+HT48B7bPS9Xkk6lZuvNOrLucfQ/aH0Edk30CR5pA7Amnb7dIJkqMhwFk64iSE7Sf9H4azwNzCaBAOBxP+Ri0//iYhsLG8woYz89AVlTcj/ZEz/wGqbkWe0c3pIIpq5/gHJB3GV8aHuB3iVd01wScE5mw+UGKMSFMOjUDKCoWEC2cpNiPAB3gSPGNNmWQnG0ohnw6pJKodlURoLaoI4t2EMgBNW5nkmONpmQK0HQ9tALFWpA8LaXGoQCrD/buhT4ee9aH2DGahDdTCjExVE8a7FpYrPXUH3ej+JhN5KeQXZGkJuAxlpcjDHbhnBP6YZ1RYvT86Egd/uPy5Dt5wOS6UJ+3dR6DwpCXv9jNn8mVZOXVWzl26KKtnVnQpLXHYj+lJ3P12E9iA8tlE/NAA9LyGoEFmY6+KOt8tkyhXoJYPy8z507Ki0s+7zO2u8J47/IvIfcU93lRAxV+Vf3uyTLmc2wNNbJQsTovXNzrm6pH+yH9TjEfbIxRNHo3HRHqmEWXm0cmJKtUuHo0TSk8k1tegpgT6ikj/cIfSzQo9jDSgtK7Lm29/Rb7y5d9R/OpXviGvf+uG3Lz5UHZ2q1A+ofQmGX9EEnEoPrwjHJjNUflqQZEeaqmzzFieusw5Z3ueedgHSQcHNF2mT1mxBgOKLc1Axq15U37QQBNfgMwEkJ0SvfFAeY5ycmXAgZkQ6z2bHHgHPLmlh42QNkTGrwTiTcR74EVX4lT+y2dk7dyaLC8vKBaQl0KG8pxEulyW3dczKGpQ9Hf3qorbe03ZrXal2uhJp4uUh1ABI2lJxKD8cysGzETbZmBL7cF92PW1nFQRRQYU0bZEYxlJQ8FPQoGld24n4F37vFOVCj+xvLgqC0ureop8YWFVUsUlieXKqqDHUhlDlLsO5qFsVMbw5MAUz18YdLt4t5aCA39gAEwcqYHSjPQTSW4jKEkkXVAcAqPZom0v4JYC1C+epM86hQDGT00r+BDbewAso6CcYPB1gfWEbLM3rSNEPaQRdGt9Jb8GURl0htLWAxpbir0e3DgIAP8R1NVhp4V2oM3hF8hoWVLgA1FliAOdXJbPJfpQ3JOZomSyi5IrGRaKZSkkUpIiER56Q8l0olLoJ6Q4MMwP4niPS74HWe9B4e9A8YefVBNtFpofxZZIqg2EPGSQuQzqRnqI9g9h44OYxNHmEaP9ltJN4KCnnoTLDy1v16jsKG5t70C+6tJscvBoVxp7e1KrNaRjwY4PZGcIfFV7XAiz6wSOB9rWvYfwnqSGRN7NfLFtYOzvLee+N8H6I08X5i37w9L234DjgP/uHAbzRPm4cmVpfzdL5btL+6zyPF45H08mpkMQhxeXQHZmo/czWc6T9Ad+jobA33z+w3BYGvMlb558PEZ3ENbew358/l1/0iGj8X7pbeTm/iwc+4J8BngYHOE8F4z3Pg8FEOQGAHR2HMT6WTNVTBz4zw6LO1zoNIfR9oNTiQyQnW7teOuhU9xrypiY0XGm6OgK03cdaqIyE8l59PKr6Y1GhQ1o4kymIZUm14EOoZ4A7cw+3RG7EAGi1bj1dHLkhcjZbT00C3ZeWVbsO8UaSEqo3FHR4MF5VJhBhc6ecn+sPzmSPFblGD6p4NrVGhQkxM2ZWCAV8Hqd+11bqhTFoEhSeWp3wVvOMHM2DainYevp2uiMI24+U0kqdQiDjjTRVjVAyUG6THM0EIB8mqDiSdoBOgCgSOUStKAcbVAC5aaIcMyrM5vSZgjmID5lK9BitacHz2/zY6NhJIt0Qv6AKn9OFm2whvQxgAuvZv7SH+XTdBvGY/FByVEFl4od+cT0+G6zs7b6A5TCf5eDJAibzaJMUhvyYOMPFf/4G38gf/jlr8offuUb8ubbN1AWA52B1vhZypZVxJuQVCals5axiJW1nYBOxRV2QKbFMQySTXkhaC7Ad1P8PRqdyi8i/Jh8Ayxzaj8+EwHAO4IrbXEYFJGoXtFCGvQJRT/hELQSU8kU5CUl2VQMMhQDD3KyvHJJXnjpw/LslXNSKmYVk4wLvOQQB2f7ucefM9A8W2J3e19xe7sqVSh9mfyKnL3wrJw9dw7KZx71faAn/ds1gcBOX9pQAKNxXn2XB+8SkoRyT/kfySh5mipBwT8tS6srkkU8BSj+i1D2l0+tycrpc4pLMBeXTkl+YVnS+QVVZuNQdLligLwm6qGlPSj6eFJGWNZ+9USf/IwlDaF4SiItw2QGmJVIKi/JwpIki0sSGeGixIEJ8IlB+1C09Uo71MchC9il6cHLuQctLV3h4ssa764sKRZq8nGoQLPtYhuGdwLywP35Uda3TkOatX3DRg/lyWtqIE+DrsSg/A/A825niHJL6UGDRMppCrTzqrxyOi9L8ZyU4kUppxalHAe/iZKSHMUYZanAGx02mhK7X5fY3ZpE1g2FiPfoel0i95sSediU6D0EutcYYQzviQfAR21JbHUkvduTbKUP7Elubyj5SlQx00SdgVwI/llRsqm05GMpKSL/yW5bsbbDczUq0mx1kPe2tGsVqe3uSmOf56I43inBR4NncbisCCyPME66Hwosv3kJOAI07fcBTPLjMMSvhdHf9x5G7eaccFz/xwGN25mPglEfYgLDEH6fdJsG0+I4ge8emCy/d78sTV4VxwxPBt9NMvhutgdHwSSfPC2PR89Bnh83rrDf45BwnPL2NPm0zDyeNmHy3YMP6xE2isE7IWw+GibjYn+a74EOGsSvOpNDDRtK2/y78AznwrOPP5rg9HaHoNHxZGDUzQFGvBsAUCXJFAdmAiULseKfFTIVP1WGR2Z0gENm725Ksc1Q2iwln3CDcsmskTh2hO3gBFv+bEugyTRjZgBInQLm0dmpiT9qcAMT/IMfL5CmZCMujz71kR194QfeGURnxEE3Fd8BBy4c0uzzxdULNuvNJ/LukPHqMmDoA4M+r9yqSq0GJQGdcZ7syIPeiHF01jVd9PAT8aSUSgVZWilDKYIyoj3hPjrwHABoIA4u2x1A8e/KfnUPilcVaUJfYacfmEonJZcvSLm8LIVCSXLZtPBQOVUy3J8dfsiD6pAuy5RPpg/FbowVakd3/0KmeDfjI22Dd0YVftLd/pi+t1Na1Dwh6LBn+bPcTQ74NISrxQEkZ3X1AP9IgCc65Ef/SAfNLi24aLxRHsLIFQFAvGra9E/57FBh6kekkCvp6f+Ka1RAE1IoZaVcWtFTyMlrnuhJBdyuROOWiyj4n1MFKx6n5kRkvoNVNKSZdBED8TU3/tFs7/TDH7NiPvT2B5YdZIpod5LycMk4lOSEXkHI+0S54iCXyUrWYY7vuQyUcCp8PJHdngU8/d2kxVJeFhYKslAuyGJpQU6vPCMfePGj8sqrr8ilZ06DHylF5penyHPWn4fexdOU35jWBd7zTqRMUkZzUJpXTp+W0gIU8aidSs/l2/UmtwXAX7Ml+/WhNNp2kGE8xsySJ3yiYFheUMhT6aIsLJ6WtXPnZfX0GV35snLqnCyvnpXy8mnFwuKyZItFvYovDv5zgEyveAO9Qx20Ava7OggARkokgbLjtgUo+VEOFuSh0BcMY9myRHNlScCcRD1KL61KdvW0JJFGDLxRLMBPtqCDIGzLuu2WDgJw9QWrvh8Ewy/yg6e+a/YUeBCmv/pOB1MI+u7bLTzVbHwwBJB+yj4HM/BESpDXjnSaVUPwH62KHg7I5fSRFvIN7LbsykauViByZj0JPvFg0jSiSVYaEn9UlegWFPxNhxtVkc2K4QMo8te3RL59X+Qbd0W+fkfkq7cN/4hPvsP+j+H+zQfAe0CY+T6yeyTyLeDriOetHYlc25bonU2R23vAumJsvSHDhw0Z7DlmgT5uQ8gPYrI4NMx2wfYO2soIZAPuUeZ/d0tqWxtSq7aFCwEmFwOEWK/gqpUigWMv4fdJ0LGZ7xCwGfjuA+Omb/e+E3CcdK0dngWPX/ha953ZwzS6Dksh3H8hhN9HT/dnfDcIh5kEH4fHw+Eo9+8NOJoPARzH72HwtOKZF+ZOz8nopKSa7B6U31nA9Hya73VePfg2yOPjwJOEfRIIp3n89Mlvj5Ng9gfLhPl0RkDY3YzztBcejvY3mafgfTzf3t6bwxiGafbjfg6GCcO0sPbOfjyV/CB+RfSyDthNQxc+jDbJxfDzxGH0PAkwiiEVckIRneVZ8LlPvyZ/46/9GJTVimxubcm9B+i0AW7dXZfbdx7ITqWNjm7MzfiiM0qEUISL2xPtM2cv4wJFgnQkxDGHihoMLixdA9A32jEdxqGoTjZ77QRzhLDnL8NRgSSowg2liddncTaUaXiF0mZSmQ5CUakHm5g3DlLoLDc72/SrnW4Ae/PaawS9zIHGxdUFyE/8jHo5f/5V+YEf/IR86INQgopUZJKSRdqZDDqtcYHig04vgLOnTe6THlKBY+ccHdp2Ve7d25QHD2vqp92hEg91INJikkgfyhgUnHQGNAygVG2bv/o+FNtEVjIFKEIxxsmOfwfhoaBKVv3k81CclhZlcZmK1aKUofSlMuQtFNYIFQr0sAGDdk0a+3fk9tu/Kb/xhS/Jb/z+hjQ0+8izY4PntzfrDCVelfd4DzrO5Cz5B6MqeDAgHyxSzQ8A1QLF7wYrvDywBPlONG945wAKFACnDEd1sIqyxMENi0yXtWs4lgmV+7w8c+mj8olPfUIuv7isgyyEbCYBZbUlNSqu9ba0612EU3VUCkUoiADuTe7yvnrIQqtZl0f3b8v6+rpUKj1Jcqa0VFJ/Cwvg58KyzlQPUU5DKCjlBSisq8vgucWVTEVBC68vs60UXAXTqtySb375X8jP/8IX5O79lvojN8jPLmUQb+QFr+bk1XrcT0QgL1XRBF0E1iGb4YescWAA/CHYKgfHDw6G0Ay/vO3C1w29cpBbUiCYyeQCFOwr8sKHPybPvvScLEFOkuZNBj3wqVqX/doASnZalpYKEJuGrN++LXduQ8kDbO82oZYmpFAuSaHA5f+QvS6wh/xADnnnPwGlKIlEXhZKi3LmTEnypai02k344S0Ixq806grrag8y3qzvSqPWQrlzu0teMmluqUioPw5CREG/H2XlgF2n25R+qyE9lBmB5ihkm1s0KEvcpqIn2pN/kJMoZ/8BdlMABxASeHIPv105V20iLifPiUxB4vAnKMs+6gln/ztd5CgNeYAMlH15c6CBsqlyTfm2OsA2Rh0AiN4Kkw/+qNjjR+sJjC5NBAKiTqsFBxyHetJ/tbKJes87/kUyiUVZPr0g/UhF6g+3pbeNNiOZkwjPHVnMIJjxvtWoSxPlEEH+M/stid7dk8F6RSK8wSJttMdzaEPKWYmWcjZw9mBbOm+tS38dynsH7YwuZUHeQA6vyuMd+pKyGxYiXNmlYulkFXxEQSo/eZYDClH6aHN6ub7EhglJDE1WewjfXSpJ7PJ5yXxwFRnqSfPWDWldvy99l8cG6kGHKxyy3L4QR9tWl9b+PtIuSO6ZK7Jw0drfIt3VhGICKlv1zfGZTxi82YMrijGg1RTrxwYtc8C0tOaFJwl7XPD0zgNst+hf+e1oNFrHCbYoVUgAJicE/z15Uhh9l/R3OhyWll9to5TN8DYt/GTfRYFtzhRrD9Pi8Xbh+Cbj9u9s2wn6PjtLM/M7lWYH5jbbPYB5/Dwt8HITgGsumUn3tMe8cIA3iC9sM2qHAbP4OAtm+Q/bzxvn1LJCmzsLZqYBM8+LgkFfOYhPs052ofHWvm541BrAtP2ANc3jtNBv8O7dwv7Y7wjDePj3Gth3dcZjwLzldBRMiyewC2ibXn54OoFEb05/Z4Hx2NCzWyfQNLjFwXinpRO2MzC6wmUahrCd6X5qGr2HYdzvpPlg/T4uhPNkD/a9aPD23s3evR1XMZM/9jzox6PaKwa80CcwyI0H2Pj+HN2dfyvD8fgOhhX5ez/99+SXf+mX3NtB2Gf/BzCKF/BDP/RD8sUvflHNfI5z/wRO4ARO4ARO4ARO4ARO4ARO4ARO4AS+J4FDA/OtAPjMx+V/89f+TanXbQXA+gOb2eMKgJtcAbDblF6fJ1DbCgCOHOosufoy8KMcRB2dHqG5e7soLGjm7JjO+KrZ+fXgRkfUzo2+cHbZWzNlGm3fOb3Y6BZtORbD2StCIsEl9+MrAPyIiU+O45vc486l/P5gNc4Q6mgo/YzS4JM00NLNWkdiuq03FrMZqHPnPyqf+6FPyCsvn5aFxZSkkXYixiX5aa4clnavqv54gFW7zTi5Xzwi8VhTms2KPNrYke1t24Db6fGgMeanLdzPLv2YgEqJxEBXryPNqsVVr3VBA1cAFCXFQ7+HHel129LpIh+RjPrJ59dkaWVJllfLsrS0LKViTlJpjrlxNrQjA3cIl/Rb0q7fkztXvyS//qtflF//3UfSHsTgD+m7kWHl84gX+uvs7ckTmg3sqfyCk8YBXpHvfvVFlH9ODnRFiI4gwoOObrMkHTAM+RzlSeJxnV3lpLieHeBGGbnCQme+EX4I90G/KJcufUw++wOflg986LRkMjZznIhH9VYErgBotMCndtfyNuBsrdHVatWk3eHsI3gOPu7vP5SNjftSrbSRfkmWly6ov2eee1aeuXxOllfKILAr9Sb4GEnrEntuxSAkUzHhYYpdlIkentjrSXP/trz+h/9SfvGXfkPW7zfUH0fmee5CF3zkPfHcF5+G3OjS7ZTNlo5G08lr5FO3SnDbDHjC1RHJ0GoInZUFb3QbBsLxLAR/JgCBtxrwrvpkLA/ZeEYuXX5Zzj93QRZXSkgziSRMDlvtfdnba+MZl/LCgqyu5CF+VXl4/4FsPdpVP/vVNvjVl14EpRxB29DrShT1iYfWtdodlUVCAvUhnebZAguyuJhHvnrSaDZBO7coFNRPlrPQcR6MyW0WDZQPZB71hFstsv6UeIBt6UAayB95x6X+Pc7O85T7jq2qIB082o9ypMvzwTaVU20TwSu3GoJnQwhXlyQgX+A1t4ZUUb8qtSpCG0+Tqazys9NpSLdZRznyxo2IJNJFKZUWJc8T9wHclkGe2wmxDIvUmaZCUH7ehqAyb/9ww9P59/QOWF+YP+SNaVd3tqS6ayPA8WFBTp05L6lF8Hp/W2q3N7lASFILS5I7syzRhNXten1P9ptttiAS5w0MV+9L5Jt3JLrTlUgmr35iy2WJr6AcuBWp3ZLovbvSur4u3Ye7EulxNZKTL5Yt6QL/IjzRH/kF8223glslwMYokkiivWK7G9XVAgO0dYMkeMP207UT3BIhpWVJfPAFKX/ug5I8n5LOrbdk60tfl+b1TfUT5dkMGbShRchGLgGZ2ZW9rUfSjGckfeVDcvqjr6i/pbVTkklbvATHbQXHUgUaw+/TgM5PPicRAl++Do5KfxZosMcMexygSM4LlFEVYdDlg1n+xgk1N8/VoHT8t+NxIQhuhlmxhdM5QB+I4xtRKQs5zQO+XzECt2TugD1gMr+z8j8Zlu/ebvRU9DNd88M0ujwc5jYOlvp7Awdr46ir4fN+zDI7wDPEF7Zx3ZRj85YwK8yk/TxxTy0PtrkzwMd5IG68H7YCAI4WJhSMac9aAUBjOAn9DlAaQ/7C/gmT7+81zMPvSXicMEdBEKf1SzyE0/JmewKdQPILyt9ZMIvHk3GPx+9hnB4C3cNlGoaw3UE//t3sJv2Gn0zX8PFhMj+6pVLNzFO4/bA8et2YfnRlO57hOMLuI2ReQPO0vATg6kso3+N+GE8Q98HwIn/v7/60/NJ7tQKAkVCZoHLFp0dTytgA4M8tj/BoHepJRGSK1kEkaSNEXNpAAFUnpCU9Mxz/NDyQAwx4avyhQsH/CHxHg7SFUZVJ9xwhfFKvYxhfbSaRwDR0cKPPff52ZkEPyhqXDBNt37edgK+3GCidtmzEBg6gTtOdV3TBztNIunluAK+H81ed6antLH90ErhXmvuneZgXDxTz18LFE4gDbtw3EoeixhPTuae6ut+WGpBm4mAIJanHq/6gtEKZbbdJC/nAMOx8o0NOniBO3TvOMwigCKqSAiKHqjTx6rC2DKBgkGbuO+eycl7bxSXiRH8uBJVsVbQpIzRTuVSkzMCebkC/NJvpmII/WQk878GgENALfJpflB+RkgROaZVRXR3m0VVriJdIWeXWgAhotbAudq1njI88sSqhjYFqK+AvO2pR8F6aUmvsK+7uVaSyW5PqXlWvI2P5RYZQdDTOPvKXUSwtnJe1Sxdl8dSiLK+uyKnTHPgpSpJXBHLZvSrilq4i/kgLaY0nuIff9u7r/v0sr23L4Akz9+4XilIulWWxjLiXlhVPr67KGtI4d+aMXFhbk/N4nsX72qlTcgrpr6w4XIZ/xSUd8FlawnNxWVYWgGXDxfKKLCyckVPnLsuzV16SS88/o1tEUlCwh/0e9L+mYr0BhRdymYqnpQA6Y+AX60I8kZJieUGRN10s88rAfFYyyFeCMge28rBA7kP3wMMIk2nKx0A6kLVmk4NPlEPbXqSItCmXPBsjAQWPJ9hHEScPiNMl+gmEVwSPEZ8e+KjIMxLSUNRzksohH8B0YVFvB+Defu75TxQW9GC/VGlJ0sVFYFkxBV6n83lJZjISg9JKinlwKcspkeC2Bcg2D+jstXTvP8/j4EBNBPWIA0rcQuLpZztAGcWbytlwyM4VO1owQ3YMmQLtPPYQgOcWdNG2cAtPy7DLQwaBjaa0qlVp7+1KB9hH49/f31Ns725IY6uOKCA/JeSpBN5DQR482BHZ60sqmlbkdo8hBwbRRnTicemXEtIv9FHG29LeeqjY2doAbkrr/j2p3bgp1du3EPd9KNw7Uu/sSKPtsLktdSCfjcaWNOtAtduSGuIj1tu70ujuSp3v9U2pVR9JfQ9K+xb8guba/iPFBuxaj+5J8949qW/t6raReDYt/WZFmtevKXa+9Za0vv4tqf3+V2X/t74itd/7ujS+/Y4037kq1TfflsrNe4qNXfBFeW9tvYdAAgMINRFTQWuq83OU37lgvJl7bJik690CkhtGD5P23o3fz3GYfH83IUzJQSBpR9IXeg278FsyiR6m2R0Gvi/jwdqISboCmHQLh+evmvBjnVtvMwsNjkPvCbz7MClD096nwagPHEJf1HSDUIz8HAeQ8gEapgHdwuJp/vEt1P7O4WG/k+BpOw590/wfJ/w0CMI/fry+PQgjBcCesyHwq2/uaTAtqKdpPNx8cFh840C7efBoOJqH5j7pj+8eJ98n0cPIbiT3rueBfI/cgHgLzHxSM3Xv03DOrB4K4T7QkaCnpHM2ERnxyjMJoaJOZdxOjXfIHq5vbZwAaRYd8VR1DKmb4ckMKbjBBJj4qx1lF58q+6pUO3M4PeAYaHxIy97w6hoeoCqhLk3zpT7MjB/v5pGg0SvawIMq94pU9D3SHrSoR/NO/4x5xC/LMRDKCq8UG9JO1QnwD0pDD8q+zgJbLJwJ5yw26fbxq2IOVMUCUTHvVCD0aj4oU50OD2VzAxBApSTSgeLRkE6Lp39TPeZJ6lQmcw5p5j5qrjjg4WtUnHz8AygaHATo6iAFb2ggD7l6IsGDA6F46VV1o0EhoOaXOcef5tt4qeXv/8BalnYAxutJ0HIxo4ExFhjY8o25YueecqgyQt6CNpsBJ4ImIu1IXxS8jA11IKfBu9GhaBIRVGPTwRcINxV75T/+KOtEm71NSjwCHsTBD8TDw+kS8SyQe9S5ogSYSqsiylnOaCylCjzvXqfCOBoI0XzwSZmwsuUMdyKZ0MP7CgXeZ1+QYpFYlGKppFgCcgBgaXFRVpag1ANXl1fkFHB1ZRlmIswcHFhcksWFRSkvlBVLZd7fX3ZxFaXE6/MKJT3osOiwkFuRpeVzcvbSc3Lm0nkpLmYhM6ARstbtNKUJpZPYanAGPia5dFayqaj04Fap7MtupS774Cux1YFS2YZy2YSy2+VMsbjBKp51AaWZs+Y8ub65L/XavuxXK7KHOGq1FmQYNQRyzDMSiLzqjdjv9sAt8pZtEGW+J23ECfFURBHjh7wlT3mWQVSSKIcUFPhUEnkBctY+gXpA1APwiO4wPN55n4CZyBVCLA/WCdaDVqOhdYF1E9VQcdiDDLWbMuh1NV0OFPAAQq7OiHGEkXIFZF60Q671k4OBhj09RNShDgqEcMDzIcBH8KdR2wXftg33NmV/55HsPbwnu3dvy+6ta7J745rU1telC4Wd2Nl5INUHG9LcA71JyNBySdLRlrTWb0vz/o5Eu0nFfKYIe9T1Wk16TbQfhaR0z2WkXQBfGzuKrQdQ9m9B6b96TepvXZXatXVpPtqTVr2l5zi0UZaK9YYh+NRGfC2Uc6taV7tOi7cjoMxRllyxwNVI3WZNuij3bq2K9OsyqNaAVUWlZw/p37srjTsPpFPrSbS0IPFiAuG2FBv37kjr5g3Q9Lo0vvFNab1zQzpb29Le3ZYa+LL99k3F3fVHKDu0YVrHA9CicXUb4mJi40DbqSlIf08bwnSx7Z+NztMccBy/xwInzx5Ju9I/De0Hv+45WQCHwHH8HheCmA+m4fsqHpWR/p1/3n4KHOYWhiP9TJA1zb/naRhopxMsEwUyXZYMT2Ac3lW5e8y4J8t/LvkJIX0fCHEsUo5ILwQ+j6QxjKo/AP37+xnCdD8OrU8rf0fFM819low9rlgzvoNo8RkeHnFA4lH+Dssr3ebBAML0joP5O5q3/jnuj+/jboZmH8i5l3XTf9jPtz5/OAxBX52Bf2bh/JlxHJ8CsIs8H5AIZEQVFT5HROCHhY/+rBcCRToRlPgQeisyxTFmhHDTQnLxsKOstwRoRxlIO8btzD6dAGf9BX4cBaPOnpKkBKkDgHS4wnJ/3l6NQLoFCMXXo1OAiRFVEE3BC2a/ofRR8yGQXwMbBLBZYGosnPkzOpU4KD7BUl+XE02fCmwMyndMklAU44iTs4g9KAlcFj2E4jqA1yEUV2Kcd6bzoEMoqvqxj6YlW4BCuLqsM7rEXD4t6TQUVyj1JpjsFLDIKa4AdhCAYL0qV5QDHdAI8YE+DRGQgYFGPcHMzA6osz+8kE4rS5dHPukT/6HAajY/yjoYEH/Ijmbtw8CeAwE0Mk1kFvwlj7lCgdcrQokDz/xKBd7dH0vYIAByrKgDGlzRwHKEmXHoE0quvyqQp/pnwC8eOMeBkBgwmStIafmMrKxdkKVTUMyB0Vhdth7dlUf378vOLhS3KhSiFhUQZa6i0UpA+so3pEPlMYVyyqYln8sqFvJQ3vxgQK6o74VSXooLSLdsWCzBrpiXPLcYKOYUecJ/DnFksg5zeckijiwU/Vy+BP/Eot6jn4NyRSyWV2X1zEVZW7so5YUSeEUKu9Lvc5a4qStJiIMBtx/wIEMq9PuysbEp9+49kNt37sqdu3cU7z+8L/cfPZTNTShkUOjaCN9sN6TFpfjRPuQOSjSQijKriCrW0Kp1kCnBMuDsOPgG5PWXDN/ucNtRD7ykLHWl3WtKQxXMvqLKBcqOK0Eow6hmhnjh7QKGKH/IAgdceIMD6xTf9bpJvNv1m5QZ1mfIHtojvWu+2dD6yS0S/uR+VewhfVHQG9dBBN4MgfoUA9UDKO99hAPW21Wptfal2qrIPpTqvfo2cEt265tAPrekUt+QSm1DdvfxhJ9qsyJbu/dlc+eePNi6JeuPbive31iXTeDGoxvycP2q3LtzVdbvXJcH9+/K7h7iAlaqG3L/wTvy4OFDgehJcnFFkqUU0rwF/9+SylZFMTZISY6HStbr0t2D0h1JSv/0qnTPLUonO1RsV6Fsr9+W+tVr0rh6W2p3HkptY0/aFYTZR/52q4rNvbo0d6Dwb1ektbknTeLWrrQQb7cBhR846PSAaLPqNelX9qS3vSu9jR3pPtqSzv1N6d3dUOxDae/eXZfOO9el88YtuIP3yYKkzhQlnkNZAgc7+xLZrUgCacfwjIKWSKMDbMpwZ0vq128p7t24J3sPkU6HDTDrnD1UVEI4D4T9axhEMmnncV6g31GbdiCWMAaPpw2TKT0NDIN+4w8FC0VfR/udF8bjsW8N7PzzmMBm+olgisI9SccBunyaBxg6xS/t7DEBxttpOG+erH8wL76XMCXt6Ux4bFA2h/GJYTyy+WQxCGMryDx6WQ7jOAR++GKPEdBe7fjj8emVofYV2Sd2aHI0L4TL1eN3FsK8HOPruwTkl2cZn4a0C1nOxSOz1+IOkXw4/dPcaMfeuMdAHkcHRsIetniOp/X+AiNsXnn0PDf/Xo7DdoHZ3n3cHgnu6ay8PxjwA3qop40c1eVdAdXtTuAETuAETuAETuAETuAETuAETuAETuB7G3S4gTNXhMMOAfz8Zz8lf+vf+UvSaFRka/uh3L23rvbXb92Razfuy8ZmXbo9RDd0y+E53KMDGDZ8wQdnh3XGnLPKHAEk0o1TfgCOQHFG2IaKjCaG0mUTGt75oy3f8cM/nQxGQEuKrvRLE385I2x2BAvB8wzUs84w6iGACc4K20y9zv4Dg5Ery0+vx/v+Ye5x1jMYcfUjZ35vh5/F5ZJji4sziqfV7czah+XTn/mofOTD52RlpSi5DJcYgx+xgfSGPWk27FqrVrMnvQ6XqIvEU1HhAXHV6p4eDthte97w0MWu8Eo/PhututQaLel0uUy5LTFlJvLI8wE4s5okJ4oSSyzI6qllWViJ6Wwuod3KysIC94MXJZ8rSTYHvqThn9fT1Xl+gF2bxj3b3c6ObN/9snzpN35LvvBb69JCeoS+jvih5PwKDfypbIEMffN2obLVA2eUTCsPLUOOftmrWxRPHkZlyDKjLOBps/Pj41e6MoU819l+7suOSwrlm07a4X5cvp6gO8ykodvLyfMvvCqvffI1OXOmLIuLi+ovw0P5OtzvX5N98FsPqIvwDIYOM6l+KOc9zmDqyoGONPvgyyApmewC+Lgoi6WceuO5bzwQr90ZSJxX1CUKkssVpbwIHuftUDitMzw/ottFWoiTVr0tufnGF+UL/+q3ZXuLe8CRtVhCBqCjz0PRUKapdEoKhYze4c97/Ql+BYdtcWC94ZMrF5hrk2sCV0PwijuVTZ4pQTmD/POMD54NoX5A6+LKWcjpKmjlTHYbNLZ0BUO9zvv7jS5u4WcdtDrV17MmuNphb29f6wyB5UVeRSNxSfOwNqTHJeCsOvksl+Jbmsl4EuXE1Sg5PLmVAnTb0g7QpV40L0Su0tDD+eDe6YGuDvmYlGymoP6KC1lJZeAPZuI8QHoooxRH3f7h0qTE9FBX9mtV3d7AesC0B5RL1Fv1AffuoKN7/1lGbN1M2nvgD9elOCqYCOojl/bzwMB2pyV91lWWG5coAHieABkbiSQlhnKuNmsC4UC9bkmr00Zaxq9MNC9ZBGk3d6W5X5FmvSlttCG6TYdMBjA/3V5CVi5/n3zkE5+UK2fzsnf9y/LVL/4LebDdk4sv/qD6O3thTQbNTdl6sCH1bkLyy8uSzsZkePeu9P74HfUTvfFAols70n1Ykd4W6G53pM+VNBnQyZy2jBdDtAm89i+GPA6RV9ZhbY/TKOvFBfWTXCyCh6g/XPa/V5chwg40ONsF1BfXnrAcBizvQlEyn/x+Wfzx/5Us/sBFad/8dXnw//x59VP7xasSQ55RLZSvzUREGpm4dNCOdcslGZx7Uf2lr1yRlU+/Kmdfehb1NA+hZ8kacJeGBzZLFIPDYNKZxToL1GkkSwaT/r2ztw5kbzoclt4kzOuXSR6R7GOBb/M1/iNooR/9UsDf06BF67Omj9ggS5PJ+++3B32D3WhWJgRs5+jO1vRARHMDAmrUQRpK40R8k3QRtF9ySGHS3cfpn1xjNmkXjsPbEewA43EIuxvw/aC/dx9cGc6dNmXI53M2z6bBLB6rbdiJpBxSHrPA4vdoMI3304F8sPoxqxzNaN9/D/Tr/dNvOGxY/sbsNQxqr/bpka6iuQe+CJYO41U6HCn0wz4wgX0AXV2n/RLb1ue3zo7THpgDCPIRAPnwboLx+DAI84oQkB7Og+PXEXFNh+k0HCwjlwb++K1l+mY1LdFwvyageTLO4Ml+fJBGAOZm6MFFhkiVCv1hT8jJxejpIbDz9pPlP/l+NEzSRLD3cBbCeQzyFvgL7MfzH35SvTFwflx4EB3kR/M4ox5qv9zVkVE+J+XaxenAp/HTP/V35Zd+8ckOAaTLfAMA3/8p+Q//3X9b6o192dy+L3fX76j9tRt35Np1PwBAG1RqNhgkUvPkEsdjtFyemYY9l5crc5wfY4wp1trQwF7/2IipOQQMoxb8CRg05se9jQpFwez8AECSS+OT3BPMpfJc+k3FkmkG4fgkXVT++3rAHxVjb4+nL0ylk/Z84Z5j5JGNMPIbdbcAnDr9snwaHdAPf/icrK5ACcxybzH8xRk/Oq5NU8ibDSiDUGgoHjzwrwcFv9lq6InpXdgT9GBBKP+8Q54KJO+jr1Zb0mhwf21T96cTUlDkEshfgvf6R9Pge17K5bIUyoh3aOl1WjkowKt6Wn2hUIaSCuU5QwW3J71GHbTYie96RkF7SzZv/5785hd+U37lS7elic4++cEKQNDlP/qkkqMMUnstX/xRidV33eJAg5byiO/siesT4E/wp4V2vvBOf6b8mdl5UD4rr7nEP57QQZ1MKqk3LRDSUOyTcOed76Sg1cnLlRdek9c+9aqcPl0AT+zu/mwaqgwUykrNBgDabfCA+8uhoPgbDGJRyLjuhRgiPdIFZTWdl8LCiiwtlKUI/qm/QVP3bO9V6+ATl7fnkM6KrJ5aglJtdHHwZgjsdftQBnkWBPIy3JP1a78vv/GF3x0NAMSgHFNBJA9i8bSeJ5ArpvRAwGwmq34SkGf/oeVWByqpXN7uP7xeKWRcsVgKyPMNONAEhQtulNiuu9g+EsmC1mUplvLwzz37PPCvKh3IYAu86HbMH7nAZe88O4KgdQXySAXft5CsG5QFpseT/vV8CbCSy/tTeOd5CQTeVMCDJelPz0dAWaHGQVaMBwYmKxQIPcUVNv0e+NsCryGmvYENrGTzGVlcyEoWdHkpmQcsV0jFGxS6Uqlvy/3NDanWuqA7rTzRwztR/wi9QUua/aa0OIgDcnmKfRsKex209ZALcEj9sdPTG3ak2aZ8VaTKQyQpSyw3lBUhgTqSQB4rPGgRFOlBn0NEivS6wzjytKz+TudOyUIiIdXmhuxBzqxcePsAt0BYBjrQqtuIf2H14/L9H/th+cEPX5BB/Zr87h/8ovz2H34NMnRZ/fGQyjQU8kG9C+U9Bd6dkcXlFUk196V7/br6id24K/mbD2T49kNprTfAFqSRS0sim9ADBNt1a0+GPfBceYCPAplPmUYeovjGpFaN9ngxA39N6e/uynC3LoMmypnFjCjZTlBxIWhwYDyZluQHPyalv/YXZOXPvwr7q7L7z35B/Wz+V78jw0pHIlnIGRJuo53qgVf9dFxaCyXprq2pv8Gl85L96Cty9mMfllOX1iSdT0GW1Mk3Uy7V2eD9zYJp7hyzm4SwP5Lg83lU+o8DR9HsQcl8Fwjwbb7mc474vew+HdCvDp5IHXI4CdPSmrTz3xkGp8sT8ck+ekGcobSeRr4Zb/BdNFq1rxWyY/o+qcDeKw3jMB6OwPdJu3cPAp74fsGUyjQDOHkzLxzG+6dRLh7C+TE0OM4AAOOYpCkoJisfK7fxOGflI2w/aR4NAPBbzo4eaUa0YzG5Bo5pKrr+Nb/54QEA64PQL2WNShPz4uqmg4PyRphW5tamvJswi18evPt0mqfDUXFOg1lhvD2f436MX9PChWk1YxDHJPh4PXo7hVE008vBZIEm9r/Yl5tsgwi0MzcPk34Oc5sOntbp+fEQzk/YnuDtzJ5yetCPDWC5F8DIv5IYyiue/LP6PR6PHwCgS+Df0iSMpwhwYRHLezsA8MM/8Gn5j/76X3XXAN6T2+u31Z4DAFev3ZONjRo6/IgMH3qqf/xjur4hYBZZ+eOuEVBbePCNA0FnjRVJj30gqUAzbBCPgbIBVjrbzjf8k28+s/qLH3sDOIMxnwqkMd6vALCT76EoIZ0wTQT96FOpQSdaG8I+aFSBUFf9VxPCMX1rx03BUdFnnt0KgFU3APCKGwBIZ7jvHv7iEDIdAHBXqzVtAIC0klTudW63odjzFgF0bgmkp9Phaf8tGaDzzcO0GtWWrhTgbHUyaTNtC4tQEpYLkinw6jT4b1BBgeLHfc3cXw1IwO/yypKsrCxKIV+WTIb747nfG6pLk7OURhdvJ+i1N+XRzd+WX/uVX5N/9cWb0uzwVHgoak6OtAz5BFqZqjUdlDeUD/c6kvUoZ0zJe8oGp+JcEeiZCXjVMtByAeKpHxMqrK6sOJNtAwBUomxfPq9b4wBAxs0up6mk4uPDSVbS0GwvyAsvfko++dlXUS68es7N2qeRz05ddvepoHG/uVOq+twz7vlFet0qAygZPPwvmclJhvvqEUEqYXTFqb72W9JoQRGE4jzkKoFMUQqFrMZBoPKvAy0o21a7C8WFH826bN1/Xf7oK9+UqtVjyAkUdl7Tx8GNFNLKZiSdZfp4picGAPQ6P8ozlX8q06x34Btn1AG6SgL+yC/WWR6IyMEWDi41nBIHCZBcLicppMHDJWs86A35IPeYO72ejf4QN+WYM/s6iMABBZaLli1/QqBlZPWEdZD78NUv0lZn/Q1Agxsr/UNBWwj86Mw5XIZ9Do7VoUx3pWaiiuTjslAsyNJCRg/pC4c/DJRi/Jh/k+lme0/uPrwl1+/eU3lP5QqSSEGKIPM9avv000f6nZo0ex2JDeEnltC6uYuwLXREo1DcCWxD2t26VBp7ssdVPahfegIFy4SNASAB3nZQV5s8OwC0xMGjJMoJXANhJVktXFJ/zy5ckIVEVDb278pmbVtaHdTXbg+KtQ0CEDpQwnl6QiF9Wb7vpT8lP/bJ12S13JA/euvX5Oe+8ItSqRnX07kMZAn1ZpiUfD8l5TQPmVyRDHg82NpSP9mNTTl785Hkvrkunes1GXZQJ5YKEkMd0IFCz/we8jNw53GgkrNKR+MpSSwsSOqUrbSRTAxhqtLf2ZPIXlMGbX5owXUvM77A8EQs4AFk+Pzzkvvz/6Ys//ifktSlrrT/1f+kXu795z8vnZs1kRzkGW1pr8r9/x3pQ75bxZIMz9vgXuvCqsiLz8viq6/J6Y98QMpnFsFXy//ACR9T13ZpBkyK9CSo84SfaQMAYT8+PW3nzPhU4SiaPSiZ83o+Bug1lQAW6WG8JVjyT48GSJX+aur2cR5BuDMWhkl7/c64siEan/jzGKAMsP6NB5/eLHo8THMPx+OBdt6efRAlP2TH9H1U4fDh6MP240D7WW5PH4I8W5/y4FdiNjyNAYCjyuQ4MB4XzfZu1vPylEozn6G+FWC8vKzMJ+OcJ4+TZvLQBgHse8d0NXIXtfpHA+fT51PN+M7TzVPgVyVqHw+WGgzxhpJTmC5308rcvs3vJoR5MRvoZxrNs2G+eAOY5T9s7/U4ApXqw5IIeExPgcdp6dDO7M2NxjF/bnA3DBY9f0wW0MsbpTleviE/Y/aT/gym2R0Eo3VaXghhe5+3Sb9hO5NRvo+HtcEro2cyvIKnVR/4meKXdUEBTuSS+aW7o4uvk+DC/10dAPhFNU+Dp3wNIDvugZKmSgbQDrAzPyR3kmDSGubNKPMgSglzT6I2Dv7p0lL7kJ8w4sc9QQDNCDNy1/CmCPFKOypqnG3kNXdJPGmnCH+2JcGlwzQn0NwsbqWLSiQUHZtVdcoWUe0NR3mhgkO6HCIqkqpx6YumQUU2RLsLxzh5ejx6vrqMlkoCuWdlYAoUUoMWxIaWSlhRllZKsrycl3yuLPn8OcW1C1fkAx/+kHzg5ZfkAx+4JJcuLUgxj7jR0U/EFxSXlpcRNifFcgpKX0pSUJr1lHrSgnRA5IjPikoLlFt8HLj03w79gB1QV4AAvb26aWUxd34SFBGPbZdAbOgUeWT8ng+aYQWmaeHgCfHglV5htqXa5Lkpu1zGTtRD3YD+3a/w0APdyF/4TyYyksvy8DsehJhX5NJ66BqInglAZhJpKRbL4OuqrJw+rXhqbU3Wzp+XsxcuyrnzwHNrsrqyqCsnojzM0eWVJ/+n0jx1f1VOnTorpxG2XMpD9sBL8IWoLOCPgoUTlGuhfEqeu/KyfPDDH1F86eVXgB+G+VXgK/KBD74sl698QJ559gW5cPGy4rnzz8rauWfkzNpFOb12QU6dOScrp9ZkefU0ypdXEK4qlheW9Xo+HhSYh5LMQwCT6RyKmLPznIHnwBi3Awx0UGp/v6o3JdA9my8i/KKs6IDRkl0vCPlZLOelXMhIkYcWZjNSgEJZyPPwwgDz2bRkwV8OznCFhg4IsuyQY2IYyAZFmD13PNCv8c3ceOhmBDSnkinJZqKKw2FX9vZBe40yqsHmg5Dffr+luLVzX27cuS7X79yWG/fvyNX1G3INzxsb9+TO9iPF+7tb8mBvRzb392SrUZHd1r7sQdHf7zalgudep2bYreG9JlXYNXk7RwplTnrTMekno4qdLDAflW45LrKIulhOQO+HcluAYOaTkirkFNP5jERSMenG+tKO9hBfTxpcXTBoQ/HvKur2A9gPe9uyu7cuG3tQuCNFObvygpxdO4dyZlkn9HaGJhT3HYR5ONiVa7Xr8vX1P5Y/vPmmfGvjoeLNVks2YpAJDnCh3IYRyDvbKb6irx2HSBNTkGvECHvUTfyxHWH9s5sUUPeA0u9xH4hEe32JooBG43460IGazneWBYSA78iADGv70rl7X9qbUPZjZUmdXVNMruV1JQ4DaJsNY5RbEFpDSex3JV1pKGYre5LgYYi378j+wy0daGU1ZPR8EJ8UVB7JD83MbFB/Po/vG1CGvwt4HDiu/wBG35gQPk50QXscglA8j0/h44PmZQocyK8DGsPoJM6htqBT8E8mHMbbdwcmy2z8fRoa0OzLin3GAH0Z+r7k0yhPS5dp8g3x8X8iam3jZzR2vv3nnwfG6WdUR9n6robpeT8MPM9m8W0Swv7DYWaZCWH/kzgLpvkN0MvaNPuwecKfyinNs+MPwzS7x4Fw/EfFOc0tsONzurv3Eg5P80j/IyKs+kUVHbk5xKsi/Wm/hU9auHhomsRRIH15MmCrMTdooZJoKqzowCl6qiZ7Mt5eP5VAreyGqP3wig6f98aMAsMn6ZtiHjCKbl6JVkV6BnrFnMgOJ0/w5gy/zgZD8cik7bR7zvjrrH/CZkaVn66AFGn2SDdFuiF9ok+Tioe3U0/enwXin/tXVA6RHW4FwUgJpisd1dLxieGQPpKBwfmHpXpTr3xDPhJ5KZVOy5lzl+XKSy/KB195UZ5/4bKcpYIKPL0GxfPsKSifK3Lm9BoUtkUpFbPgRQHK77Li8vIpWVouQ9ElnxBrwsrCBj4CJjBdgr7ijTTpLL+zJ9AMdR9/UP7Vj72xwA+UIQcZVHmjm0dXcYDKP6IlpLJjjDAFASEN4ZcDLwkoI0lgCuWaUjNnmQ0pT35whrQge3hHWPqH4phOQjaAvF+eHpgUY+d+9IXFRVlcAvLpkHYlKtFQiLOcPYUiJlCeer2WcHuAbRGwjEV4ujoUVDt1HrEjfeOU44/LE1PUeiJxKNrLcuHS83LpuRcUz196Vs5dfFbOX7wEJZ/K/ZqsrJ6RpaVTulRfl+sXF6TA6/x4qj/oyuV55oBtEeDNBVwtoMhT6pFnrhhIcGVBLKn7r7kCQOs3kCsU+lC6qtWm1OtQ1EA/bxcoFIpS0EGDnJ0/kKMyryxVcCU2FWhPfx4PA8oY+TQrLoLJiUoXyov1PqmDDMQMFOo2ymJ7l9cGmh+Ccd1wDJylp38w4ADChuKNO9fk2q1bcu/RI7kLpf/Wgxty9fYNefPOdbn28K7iw90d2a/VpdpsynZ9Xx5Ud2SjXpH9Tgt09KQHBhM5cEZtl9tyeHZDCfxcQHmVCwVZLpcUF8s5HVBZXlpAnV2WtTPLcmplGXV0AXKXRRkkFLNprtSBsh0fSpJXUVIL5wCUTrkjE0A+kuTlEHTV7ss7mw9ksz6U5cIp+dDFy1LKpRVj/ZgMO1GptNtyq1OR12v35OsP3pJv3Hpb3r53T/FWpSa3EfUjyHqT25YQua4K0pUHaNMHqF9ETZq11xHBCh7jlY08t8RtLeJZBlw2BkXd2kO2GED/LaEAAFlyXEJO+2GrLv0HD6Rzf1ekA41/5bRi6vyiRFPMOtsFpMoBBgrPAObOQKJ7LcX0XkOy23sSWb8njVsPpPaoLm0e7cECZ+Erzg8kcS6YEa3L4ghP4BAYyYXDCdA29AigLGn76vBx4buhqEgjkXkmhPM8M+8+EHDkI2Q3wmOAT3dWku8eHJ5gQNdBf7PsHxcm45uMep6kLA73MgVG/c5DYB4/h8GoP3YcCAXxfAjzIgyetieh8WmC51eAzuEpwpPmNRzejPwZj3M8D0enF/Y3Gca/j9D/6Tvd1Rf+rAfg/amdOY7s+BqYA/dpcJjb04ZwWkel6935nInqHkZnz66RR/VkT7ppnBN/bNIO+QQeG5DsCZzACZzACZzACZzACZzACZzACZzACXyvw9wDADoiocMUnB3kjGZEkauROBChq5IYG5/Ozb0ojg1W+BEM/MXgT2f+iYhXl4n62fsoZ/T8LDFn8x06sy3x5v5rQ9oHKwAQF/1wL7ib+c+kOCvI5cec/bTD//y+fyUXYGQP9TmOlieaR8uvxZsKAAD/9ElEQVQ08E/Qg8gUYeZMFiep+edmdmlnB0bYrLAOfnLPFEfIyEvQSt7Rf7/XU+x2u7rfPwrPCTgSkUPwxE5uJ3INRTyRlfLSmly4dFkuPXdZLjx7RS6/8JJceek5OX2mpBiNDKRRa0i9WpG9nSqwJe0uiNQ0Pe3gYTQNBO8i7vBBpOFXYmjGHfIxOjEevFMgD+lNvY77JZ/Mzc3SO0yinHgoXyLm72SPmJkrADyiLEi/7TPqISouKwa6tBCFIooaOER5RySViupJ/ul0DM84ytwwnYUc5DKSyXPmuiALi3nh2Xn9XkPazZa02m3FDmczeaClk1ECl6zxHIZ+n+ciAHnwIs+DQPn0+yhf+qX8qhxyLzf45jae003dWe4AxxLPIgAdWJrMr7IS9iiHeF4KJVuqTywU7YBGzuzz4L8MzxzI5JHPtG7ZIOoWFx74yPMO4uSn8UZ5BHI8Whq0RxkjrT7kodPkbRJ2GCCRs8iNdkeaTdjFM1IuFaVYzCKduCsfxMMsMi5mYw5wLJjb/2Gg6SJ9bhtRfoEYzv7GYynFHA+ni/ekWa/p7RmdLmvlIWnTwSG3rVRrW3LzzjuKV2/ckPsPt2SvVpMq9+7vb+H9nly9c0PeuntN8dbGutyvbst6Y1du1Dbl2v6G3K1uyW6zJq0O6jPkh8gzA/psBEA8V1+kkxnJprKST+Ukm0gr5kB/MZqTcrQoC7GClOMFKSZQ9pCJLOQrAfqIPD+iO2hDBjmb3pZepyWdXkfag560eKYEkWnzbIdeE/Tdla/feVO+/fCBCNK5fP6ixLNDxYetHXlQ2ZJHu1tyext52K7Iva0d2dzZkq3dHcUH+zW5IzF5uJCT+iLkJoY2rYn065Ad8HcAKSYOUR68IYHM1PUAeB8m4hAY1JduR7HX4tkl4AVXy4AfnP3nL7hvJpQrsY/6rvxCXBHkb7i5Ib31TenVYLewrJg6uyoRHnLKZTsDtDOQfQoIjxQYgBf9KuosMLbTkdReTRKPNmRw457Ub22hbQT9CBcBP4lsoDW5CaBd2N7q7vzgw2scwGnBjxnlnxAgwygXjnGKjwMIN2fQaTOUT5LyUWD9pdkwa8Z0Enw/hcA6xD+lmv+Iw6O6h56KNI+hr5OT9oBjCKqn6YgszgWO5ENhlJ9DPE9zmyfc+wECfo5jGCbfPUzL37R3jzOimQKMYxbfGMnBiCbTnYT5034vwYia5L3Hx4Xjhp/0H7zzaXaESX+PC5NR+Hh9mviwo0Dx9OjsdPXwBIzTY+ZpNIbTmOb+OPCUojkA02gNv3udkewgWt85cDcM6OOD+oI+Z+DTgIOlMwNYkKpYU2FGB1QPFQPacm4qA0SaWeiTGXPIeDSuwE5vBmC8B5BKVOgZQi6d5cnhKXfCexpKfoqKF9z8kvLRAIAu9echf27Jc9yUfh1IYHyeZv6BOA5VGG3Mh0d1wBMlov+mzLPTqMofFXtFUwZ7vC1AkQr9QA/t0+vzeDo4/DEyLrG269mMZtLLZHxcDMO4IgPQOQSd/IOSzsPyPGhMyE8mV5K87ivvQZHtS7PBTjjS6+0objy4LVe//ba88c1vy7f/+A259s5D2a209AaAdr+mWNuvSrvWlSFPHAPt0CyUFzwxX8vM/2mZoYMNnumAi9JPhRD0j9D8Kd8Ymk8XjgMKSfgnphCeyKv5OCAQKP4QzBiewAg68tzbyz3zcSq2aZRnLiXZfFryUEYLZSjJ3Hu+WNQtDMsri3Lq1LKcXluVM2dPy9r5s3Lu4nnF85cuycXnnpNnr7woL3zwFfngKy/I+YtlSadQTjzBnIcdApt86hV1HKzhVW1NqVUr0mo1UDZU/Llv2D2VV/yQsSwpj1nJZXNO5jhYgzh0WTZHFDiAQf8sOaKBboVQ3sKsrKJMIc4BFXoq+dkR8oo8bmsxJZ08o+ywPEBBCDUeFz+BZi0GZ4YXxRhw0BtKq9FW+eT2iSTqB7EN5axab6MckrKwsCClEtJPIj0ocZNxkwOHgXcPhzsMJuMjO6YBrQcqW5AnKn2Q2243opiEcl3IUrY60mjU9RBD6MMKpMPTwjjCfRGWe6u1L/cf3Za3r72jeOfepuxVuZQfijb31ncaUt2HUrx5X+6s31S8fofnAtyWtx7eljc278qbO/fknd0HcmNvU+7ubcv9vR3FeztAKNgPdiryaG9fdmtN2dytydZeFc+K4fa+7GzVpbLRkL2HNdl5VJO9zYbUtpvS3IWSD2WW2IDivVevy3Z1X7b2gdWqbNVq8rBWlft15IHYqMl6Y1/uNrblxu4t+ertb8gf3LwqD1pxlOsFSeZzineaW3J9+55sQ+lvbDWluzWUeBV1tIN2Dfkl7jSr8gD8ebRclNozRemWoGR3OiKtrhaSHwDoQbK6KBfKsn78oPxHUX+V0R34BUba3HOC+tHXWqH9BvqPaScCzRDSIaIrqmUV5XL+HsJVdqV/55H0duoi2aJi6tQpieaTWpbaRrFtT3PLAUP3ZNhBPMBIpS2x3aakdvYlsf5QejfvSmsL8YEWHlqo6CSDpIbxaQFj56fkBAzCCsekUqB2/i/sx/kbs5uASfspXg7AYXHh116+AxB8Tw/CLPsRgGzkapQ3jwfDTc+f5f39BAE9k3mah9Z5/LzX4Mt3HnyaMMmLx+UNg4WDoiRGcWl7p6ZxmJYWsxfk8enn92nAYTQ9Kb0WfhJnw+Omd/w8zOOfT0P+6dPrT3zDc1rck1az/BG829HoAnyHYCpN/g9mdtDBGpiD/I+erBYHq8a7AkxyrlsAfuTzPyg/+bf/PSiXvAbwnty6e0Pt3752Td565448elRFpxgWIFwrv/4xM0FOqOhwpt9mlak84omOGpVgdR9xgD/GBX9InJ0gav5GgwTUcgBUljgby72onLnzQAUpxT3OUMS4QoC+VbnuUxFnl9PemRIVcMbJMDaIwWQtfuaEM6NUyk25p+JvCj8D26Es9Ah/QHtFJxS/VOwsslVaytraK/IDP/BpefXVZ2X1zAL6rilJptHpFXTo0ZHf27WTG2u8E3uYkCyUmFQCCkmnLbVaT/oDKPk9u5O/1eJ93xk98K9U5OFaPEl+KN1+G+W0LTub2+pvd6Ops4C8aSAaSUsa/surSLuQB2/s5PuFwqKsrUCRztup9pEkeI0McI8u7xWvIX1CH3wbtjdk987vyK/+6y/IL37hutQ7CbCBB98ZTzkworxB3u0WAKSLsmIZUCnjk8DyZxFSbSCPlU1atjbARNBDFlEmHGSI88wGKtZ66j1XdeCZsvvvc9msXYcHu0yGmAZCEYc/29MvUKa56gPveNrKj4HOlGeSBcST0/MgCP1BB/oMFEYoUs1GH3QlEBeUyXxJ8oW0+tGrG3lHe4x32kOGIcfa2KlrAJx91BqNf3Nzp7OGarnOUPL0f14FCLnqQEvlRQ/JRA5psowoSQYMy1BU8p8G8MaBBhTjeq2hK1XSKd4UYXVoo1KTaq0tC6VFOXt6Cfy29D3dWngA/np8t4Di5JIbA0ocqeUYiwyQj0ZTGm3zmEyibBIt2a/sSbsZRRnyrIyiZDMse/Xic6LAUFT+qdxvbN2Rb73+VfnGG2+o230o4/Ue5DoBOY9B8UY7uLe7Kxv1qtTcqAJXGw3TCWlA6WwBB7x+MG5tXQZyn3eDdxHUD67u4Q0bKnNQOuNQkHUQUH0wT1BW8cd2j8TqgCZkhnbpREkuLD6v/s6UVkDvltx89I48qmzLfqcnTc7668oA1xYi0iHv20dSkSjr0Yq8euXPyF//3F+Uz52PyM/91n+n3v7Jr//Psv5wV3L9BG89RD3HNwGMLwwQ0I+cIA/l7Ko8VyrLB7o1eeaNLSnfrEsCTZIexqn13viKllIHmHj6fzSflngWqI2KtRO9LngAQR80WzJEO8MqwZaA8TCn/lR+xsQhsviAbTjiLJYk/YM/Jkt/6y9I7jNL5uNXf1Hu/aN/Ls2ruxJFHecNqMMW6tN+W1pN1GHmAcBBxPipokTXlmRwek2Gz1+WzPd/TBZeuSLZhbz6iXIgaQ7wnyurE+MwaefGNFgUVvX5nJIMnYIv2NOBafTNArROxwswJ3AlBiGcf8JRCoe6h9rKAMjQKQwMwShu9ea4GhpA93AUDWHw/RGSdHjqh4DLj3YEHXga5qHlKD++wxmGQObQpuC7681jgNdZMY/7ZSt0iOenDEF+/XOC7plA/+NETvJuHn4/DZiWDr81nj72HeYmZZL1+sIfxxf/mIhvnrzTztBZaLxoo9Guq39Hc7jqmf24TOkTH2ydDHKefZBJuQu/s58Y+DQwOg/W26ffUj4dMHrH8+XtpsN4fifBgvrw0+Ox+H3ZGQ8n+TwdpsXHsGbydFu8xu/D82JgaXuZ8BjQFMRBu6Bsj6J5/jwFdI8DdcXAzvJ10O+kneqJIb8EbwxZKcxsXz3QeuRmgf2rlp2ra0FadDRzOP2f+qmfkl98wlsANOZ5BgB+9PM/KD/xH/wNabQqsrV1X26v2wDA1WvX5c23b8uDh/vSaYM4+wfa34EBACQZR4Gr0sR3KGKeYf6poEu++bROMGfJubSaoCf6U4FjLx7R81o+LsnuuOW1BAorwyWh/HGZLQ+Hg6hpQdoSbotflR3EwRlmW93AgQYOANC3AcuEHVVdlo9Oqw4EjA6ucp4ANGvB6ZsJe8xFEomc0efa2Vflcz/0GfnYq8/J6tkFyZW5kgHuw5a09quys2OFVm9CBYjaSelJKB0dKuJcio0I+4OG+mlCQW1UoVz3yU/kCzzo8xA68KDf6+hVdoRGFYpctYPmMqMHy5VXgKslyZWAOSvzhXxGSpmhpKC4qKIOJYnrxzk73G52pME73QFaEdqbsnvnd+VX/vWvyi/8ylUoQEnwmrl2DQTyzM59HB1xz0vOWvPgOVPOTWlPUxmHwskZbG6DoFKe4PaMVFpSUN7MT9YUd9pDmU+q0s8l77ypgGhxZWDmUnj1y0Efbg/BM0L5iljnX28JcGXMcolGquBTTSKgP5Us4WNlJdfqtqTd58F3dWk1+ogzI4VCQXKZHMKrF+QJSgm0DN7Hn0wlNc8mMZaWr6gcFFG55qs2zDTyj4MkJqsDlBWvGezx7nwq/yw/aD/JOBRW1MlkytULC/7UAOqXNDm4s98EH6j8c0BDpFqvqfv6Zh0kx+QclP9TyyXx4xB2UwPy4BtuvJKfT5m8MWCb7duxcDqUOLJWqzN43evWpVqxwapeLyWFhbR0hxtS3eKKjYzkinkpFvIoU/WiwPgsTq7g6cpu5aG89c7X5et//E25sf5QXSq8X58DUwjX6UPp39+Wys6e7LbaqBsm9zF0gtgPYk3rs56iM9OHMtlHuFgiKlyhThig/WijrHmFIdsfHeTijDV4T8Wf0CN/ERf7Q5w9p1ip8gsCSvmzcnntZfW3Vl5EGT6QW9vX5FFtR2qod122VX3IFFenAAagZcij+ZkA62MsJRfXvl/+yqf/1/I3P/qMvHX9X6i//9O//Fn5MtryZAf08jBIVPkcosgPeEAguQwaQHdmmJfV8oo8W0zIKxsVOfPmjmQedhBmKLGu+eOS/wF4lUCdiqLORjJZ5AU1pN0VEKZe2KbqYCralgjabqr9HPZACKsqrsPBbwFaUrxDq490JYb6n37pM7L47/wFWfjRZ9RL92tfkAf/zf8orW89kmgmLYMcZBn1aFipS3O3qXlRAK+jhZzIqbJE1pYlevGsxD7+Ucl95jUpnrerWtNZZfY4KD1m9ODlMfwN8DBp56r+WKfchw8DnV2unxim0XUUvJcDAOHOzCygRBhXJgExeabOgFH8miAxCDNP2tMgyIcN8BPG4qKMO+MBGDkYPb5jFg4/L12H+fPx+idhJHekD6h1MeSugFfvzcc/LS561FzOR+oTQ5DXUSbc8yigfwszjV/z8vppwPS0AvosT0G+DqXNsf4o+sNtzTQ4GB7fHFjRPnCiYcoAAJ0cuWZvtYFyotaUFyr//p0Ab/ruZInhwu8EW407DkbLpC3habWU7y0c5DvzNi1/AVgYj9OBfoK4fetkEOYx4SANBtP9WbzHGwCwfr/PG6+Z5nMiegcBreY+1dOhbuNgNKtpCq1e3yV4d8ufmkbvk09iOCxhNPkbggMyDbOPZwR053+4ktKI+HxaFoTxqANfxuJ5GgMA41JyAidwAidwAidwAidwAidwAidwAidwAt+ToMMLc60A+OHPyU/+h/+eNJr7srX9UPe8Eq5euypvvnVb7j3Yl3bbZvz1T0cqgtEKJsRRIc7D8+A/3fce5ZJ77tMMjR5ytMSF0wPm8K7bBhK2N5nAZf1cbss4CNxv3+t3dN92zy1V5Swqx+hj3C+diAsPFNSlpUPOvBKDERXSZYemcYbYViboqIkbOOGsXLACgAdqcT9/X4acFaM/PzKmSJoiCDHUNG1mFO6Rs+rn7Npr8rnPf0Ze/dgzcvpsWYplXkuIHA9aUqvsydZWRf3t1xBDhMvVueKBNqAtkpRyuYB3S6/dqkuTB1iBngHy3mlXpV7flcpeG25xSWSNP4lUX5fBdntZyfEguYWCFEo5KfDKuLyVeT4bl1S0Dca1OOCr2wCiqRRoiEqn09a74Am86ku6W7Lz4Cvypd/8HfnXv3VLGtGUzrpztQKBs5rcMrFy6oxwyX2KZzSks5LOpCWbyUk2m1V/OmOfSqJ8UEbgPf1ypt+2bNgUbSqRQX45m08/3AJgT9sCwvK1NO0ASK4m4eyGjSLr0iLKkx+l44i0G2GOIpPDwZZ0mtsy7HL/+DLHudVb060A6KDMYygDf40eZ2r9rD3PBvDyxVUHwSimlf8IKBT+dWSmdMCIOAi6IgV8pfy2Ow09KG444NkIGdTJspaFQijaJwXKdLPNsw1aguxqfeLVia1OUx5sbKqfrb2hHj54fm1BFiGnevU77FXONZs08R2cgDFUZZ4qaHpAH/dkGqyGSglpGHSlur+r9juVgSRzC1JegvxuoW6gTsW4lYNXF2Zt6wsnxRkfkdW40diQG7e+LV/7xlfljat3ZKMG5gA6kBtJ8eDNHuLZlWplG1iVGupez8QGTHWjtzSDGTqbjfghnJATbncxj5yZb3ArD2e/4Uu3HjF+NBadqPnpgaHDGMxJyGsKtMVN7uLxsiwtXJYX167o+0o+LTvV+3Kzclc2m7vS6nXQLtk1e36Vk4okG6Jowla5oNxypZfk8y//Zfn73/9DUup9S739l7/638ovfO1rUq2D8g541+hJrgW/nYwkNSOIBu1ruh2RfKYkpxfK8mHUqSu3d2X5Tl3SOx2JWjMh0XJR4mjf0qB7iLZy0BzKgAcFNsHPjuWFu2NAqW59iaKuRdk+k2+ot9xSxHv/CaxnaMXUNIx2tZ4nl5+T/I+A9h96Vv0MHvyxbP/yb0j3rW0wKS2RxQwfEmk0pbVdl8G+rQoBI2WAdkYWsxJbK0v07IoMX/qQpL//+6T8km2ryCzDjXKhBQmgcIAEP/g+Jn/ezwR4vyMIBwq5sc54oLXHJwWVwseICBx+OgR4cPnzUZKnPsvh2YxZYLVpmj/EMiN4EK034KmJBmEO+iFo7mdDKEl8SUYtvre1voTPnQcXYtIa9t6v58M8/PBwmF8f7+gJHHnHC+2DFQDmRyFkJITz458emP/DmTUNGGAikRCESFQIsugNkz6OhpH8jOIyOA6vnwbMTi9sH+TrUPpQifjNJYPGQ0/wRR2nx3MwfvRJGJ+zDpxpsJlPKAqj9zFa3dPb6S/lhTKGSuK3ABAOyBP9MIT3ou989RakyZnHkvV0fPfBOO9HGToSDpUJgHcPe5ust2GYFl/g38fFp8nFPCsAgvB8ohTZF4fR0LvNhul+zO6g06z4jGYPYXrNGMi5NxvS0hx8mPCT+benWimEzQRPfzgf3uzjIozcR97gps74Bjl/lhY98D2w8/DebgH44c/J3/mP/joUQQ4AbAQDAFffkTfeuiH37leljT4WlT8VFBKPP582P5b8ZLJic+8+FTU9BwBKPJUyAgnlHxs3dgT5kdKl/xAiLvtP87JxgB6wBoWFbkyD+/I7VIChqHKpPIFLqdkBp9IWhZKoceGddBmqN02TSiQPC6QCOzYA4L7wzJM/mZ9L2zvcBtDmkmJ4gV/PP1X0kZ4uf0UYu9kAVuz1DM+pn7Uzn5Af+Pyn5CMfuyCnzy5IqczD3RCy15T9yi54a4XWaPIu/pzwTv5knDxJQVHO6CF32ZzxYcjFxug8c+s9O/zdVkX2dx/J/bub8nCjJcOELaMvLvCkeO4z4I0IaclkuRUgo4otl9gT7GR+nuRdk36rZYMX6RziSEBBbUp937YTIDmwbx+0Xpd33rwub1/blwGUYy7bD5gqcvrUmi7P94cvMt2EDgbY4A2BSr2WjcqBDQKoEg/ee6G1Gw+4LcNkww4YtEaFCTlvmiastYMJL1rE3s3XGX3QDx6RARTf9l3wbBt6RhLhFqCAm0dud2gjo1zeX8gv6I0Bem4BIhw1gjqABEmlLDMhJu7ToSLj/Kk0e3liZR5pFXy6fdWQm0E3gvShqLb3pd2hEke558BJDuVdUF8JnsvwlIDbHKq1urQb3FaSlAzkn2cfbOxsy71He+qn38vI6TOn5eyZMvgAWSb5dADp2i7psi6D0T4/e5i/JwGfBo0wK/tccspuMyrQWlVK/JCkZmuLb3J/Y19qrbxcuLgoyQEP7avoffw8QyKXK6kfbkfhNnzG12410I69Ld/45u/LN19/R+5tIrwnIov6Ex9Kq1mRyu621Co1PTiR5zVYSRsdFAvdJ8ySJ51AKv8coIq4MzJag75iAwTz/nl/9kgPItSJWSb7zAiqyTALGc/AHO8irrjEU2dkdfmKvHjK2pNycigP9zfkZuWBbLb3QA8H8FBJqV170CyQGLRteHAgYoB4PvDMn5Gf+Mxfls+tmNb+S9/4Wflv/+DX5Nomt8YMJVFvSabal3wrIYkuiAMkugPJdYaSjWW1blwqFuSDrbZcWa/K0q2mJJu2JSfx8gck90PAdFdab12Vxhvr0n9Ulw7iHLZsPX6EhzWiUHtQ9KN9bmWi8s8WnWWN/Dr5inDp/5DtAAu4Z3yIFyX+7DOSfvGU+ol1tqT++nXpb9SQzbREF5ISzSOzqIdU/vvbtq1l2ObWjKTE8sjTmYJETi9K78Izkvj0p6TwyVfVT/bSKbRn/F44YDSueisrQ+B3qk2Cl1UPvl6EIexnJOv2OAZMDxHuKLxvACSxPZw3k0fmYYr7nFFPBYbVvoe9HgosLu1PKMwQAgXEBpn237MwTObvvSiz4LvKvtFIwhWm0ehh0k3fjk0uO7TOOAGM34bFGbdL6ynwg/XqAF/5+h7wOgzTytbXeQVHk+fz4bJgbpNedMID4O2tJTWTGhG1T/Kg7FGGffmEy8kMNmkGP+qAJ+gcldMUsHwwQfbRDvqjladXP0ouLvMainuCTu/P0+Wf8/Ht/Qvz0c08+vwHcLAsx3kyCUelZcEoA4b6FjIfBkE52JPvxMm2JgDGebB9nEX7ONDPNH8Wp4dJuu2VfXSz93k76C+cf9Nr7dXSDNyCcJ7uMP3z5IV+wvHMY+YAwC/8wi+4t4MwzwAANYr/9B/8g3+gFv/wH/5DfU6D5597Rj77mdd0tpIzh9Xanipl2+gMb23vITEoVOjEoZkA6+2XH1OfNJ8qE5QDEGR1no0OmUpGuyf98Y/vcKO+xFg4QxbncfCIhAMCqtAr09DfRcPEvaTcm9/p97UTzsPUODDANotmO7jPH+KHjiQ645zNZR4SCSi/UPASemAXEFyhvNpsMtsnywc/+Kp8uqcqpUDdU65IOu2de/WZVRhVsY1GyvAflWLhrDz37AU5d25JiiUo4Lm0rlBgrnvoXA/Q0+SZBdlsSZaWVmVlqSTlYlEyqRwU6rTOovM8A85yazq6woF76bOIqyC5fB7KPeKDsjKMIgz8F/Kn5czpU3LqVElKJV4lx73/WZ1Z1rMYlG7LezTaAc8bKBY7/G4IxZyaFa/GY7lpxY6lJJosSmnxkjz73IflAy9+RC5delYuAC9duiwfeeXjcvHCs3L+3EVZO3teTp86KysrZ2QZ+VkoL+pBbMUiaNFr7exKO64KyHCVQIqrAOwEfTu0j4MzMfAEShLKSc9qAL3K61E5OdSyUjKnorojN3hA9CpQlu6D7TUdiKLstNpQfKAotlpQjKGkDAfgB/50z3azpdhtd6QDhaevK0AoRpBSPHs8yI+yBb897unnlWw97uuH3z54R0FVYSYxoEIrMpU0PCHrGq7dQlxtHcyhEHOVChU6DiB0EWciAcWGGXgC6Oje84FUOTPa5CAVz6CII42e7Df25cHmjuzXeBbBAPZZWVwooowgcwnWBdJK2bdsuB+Nl3VCn/Zwb08IoUh8vB7C7zSSncpifede+bieV7K9U4N9XorlnMQSXZSdnXcw6Md0JQ8PcmT9Hwxbsgsl+u133pRvv/mWPNjalX3IQITnSCCxRCqBtqOtV2nWq1Uo/7zCDu2Tavxo6Zg2njz0UqnAP5VG7VZBVtmm6coY1nP8diA8PFATTsJrTyMwdKAID1TphW9mkIMB4HuEB05C7pEBrXeF4oosoJ4z/kR0ILVOTfY7TWn0QRNXpiAdvc5uBEYP/pEeaIW8cy9zKpGT04Xn5YOLi9Llhv3Yjry9c0fWK/s6MNFHMwI2wRzVMwnaCcpkFzViqINTXFHQQ/2M5lKyAMEs1oeSjC9zE71kP/VpKf/5z0v+Ey+AlqZ0Nh5Kt9ZEG4fcoa6QJ6gYbFqcEk0ekULWFQ7d8o9tLesKhZ6dBDKZfoyfw2ZDBhtb0lt/JN2HezLYa0ukPdQ2NwLaexzoYAx4YTnxLIUe6itVDT2HBu9cfcRbLgbpjESXF6Rfb0h8sYgmLqFJEZnW6CPqitcDSZoEFYEJ8MEnwXt1/aXvaSAfCeGshjs0jwPzhp4vHVA2q6AmgL58m2cwI5xGOd2N9mG3Wf6eJvg0J9MmHJb+Ab/ueTw4mOYIQtbw5UxPAZ5iVE8dptB2WBkcBpPhVN7Zz2Ai2m46o7oCnMHqhS8X7xp+Wr3RvjmMQzbWsB559+jBuylY+qOwJGMyf3y3fwOaHWoAffDJNphv3iefk2Z7d8Gc/+8OIF+OLvsgj2GYDDdfXAF4/5PhJuOY9DcNPYTfJ92mwWTY48Fx/HuZ0scxIBwgyJd/evRwlN0kTrqH32eZv/CFL8ibb76pdtPgp3/6p/XpwxF+5md+Rm7duqXmH//xH9caOjfovfDorFIB9WhXwSEBdNqG6NDyI2/VlRj80YX9PPaX9c5ndoZ1VJEH+EEBAlI559J9r6Sr0o73PjrLPbh3YPbYhpLU6nYVuVS704fSAvTXtPG0fDu5nydNc+Ye2OnADERYHhxIBHvwxzxQ+eVMtEMo7dyeQGQ+U+joUimlgprN8DA7Kt2cwUY4dGYVOVvNpbLosEI9RXxwj6YgbEnwJqbIGW6eWF/UZchpdMJTSCuJeNKSTOekXF5WPA2FfWVlEYoLFORiAco2FO6FAtJE5x3cJOogiTKUgyfgEXgciRdkYeWiPPPCFXnuxUuKZ86tQOkuST6Xh+JfAP0ZKHd2En4USgaRfWw91A3CMhQqrg0oS3Xpt6nIwg5u3j3CrQmpU7Jw6rKce+Z5OQUFf+3MBXnu0guKS0unZHFxBflYQj6h5IP+fD6LtLn6gFseeIp/RhK6nJ9yRD6TN/hkIAmvyHvE/1QkTLM7EgY1KPC7KKuOlgdPRo9EqJbVFSORGvzs6eFq29tXZX3923L71rdl/d478ugRb7y4A/uHUtnbkWa9DtkCj4A8Pb7VqUsbypid6E+EDEJR5IAB79qnoq9yRxkZIl0gPEm7UYFSuQulsiVxlGVMlSDUjx5P6N9VrNX2URaU2ccD1rsGFGBiu8VT1yHbUIA4mNLkFW/7e1JtdKQHeyLLJwnlOKrL0omQFTB5xGuSwqxMIenxqQwBIoFoT4XJ+EmXxFAPIn0rTyBXDEWjTZTfPdmqQnFNUubi4L9AtjkYwGv0anrtY7WxI3fuX5e3b1yVext7UmmiDaFMJgy5rL4Nv60aV8i0obiCMBIBVOVS6yHMfAeSJ9rxwR/bti7ao2a/o9iCkk5po66fRJuRSSS1veHhimwltaVUrRgeaEY8VIShdmu+uPKpjziIjR7kjm2khmOi9M+wpAPhSAhp45O+EG+fdV1aUm3dl6u7t2EaKL50+pK8sLoMvnVty0E2Lv1iSlrFmNRKorgH3M4NZCfVkXqsI7v9lmx2e/IgE5OH5bjsJnuKjUYLsp4WOXVRsp96RdIff06iq1mRNBJHPSf2UVbaueNohJGMuod3HQSBnTZKHIJjGw0bFLJen6oaPguxKsOdHcX+ZpVLKySKNpbiGkV9i7R6sONhnfhO8QYC4DATlQHlhO1nGzxstKVf3ZfBo4fSebBhWKnadwPJKFkkBwbt+zoz0bH5sYFR/UkB68Qb+MGOsN2xAUG/9/j3J0ki/uTAfHJ+vLI/LErr79OD86QVziodjYr65uGwtNEIOjRFwuKZBP32OAhM3q8Phx4N2kyirZKEHVHfEQMzdQgpxkePHnzcHtg/Ja2k+bsPQrrasSCs5D1t8Arn48BoNfW7BpQFfojDeIgQAQI5+u6AMP+eNi+PX0tAgF3lh06VKsycOUZE6BlRdWQHyffhoq5SE9WewdVMO/pmp1ZDOUTxqTJL5BuLKYKOLlRSdHK5N5rYgkLfdMjTtIl6xz4UK87aEiOqYAF95xLIZcpU0DkjxBPhFTk7xOkiKu/ITwQKYSxG5TihiimRZw+o8p8GZpKSgvKfTsM9yc4oaEQS2o6BN0NVPkzRj1HBhaLNPe3ZPO+uT8nCYlqWl/OyvAilvsR98ZzBpwJs++SpLHuFmfv/ueRVoh2ReA8KDDqz6HRHY3yig4uObAS9XV02y1Pp4T0iSWBRsullKOElxUIpBiWkKXs7NSiRLfAW/W/m1ffEFb0ocJ8zFEAOrtT2pLG7i2dTFVMieswgpSMZhM+mOGgBfuRSkslTuYIyD6TSmIjbDD2Rk31jiuMEePswvnsAOenyyso28plBYgXwJqEDT9xSQeSR4dFoG7xFfiNQHGM95FMkh/IrosyILLtiKYOy4rkKLK+yFAtLUsiVYea7Ia/x48AHdz0Mwbt+D7wcdCyPkBUiZ6ybUP7r1S1pN/ZlCHm2FSo9rVscwCLWa3WpU7GyqqEQMh4KLPMWFP9W05DKDLd9aPz9rlSh2O7sVuGnL8lUTrFUJO2sC142LD3GpTol4lAliHgcmIfoCUFwzcEIJt/pFbUZ9QB1wnUAuP0kBUV2r3pfbqw/ks091Jk4yhyyy9l8YqtVlT3e079+Q96+9obcvn9Pqs2edKh4og3Qmz6AnUZdOuB/r8l60NOVH7QnH1j/iGynSIi2B+5DxFaNZrZfbbgb6vAd3CJQtu06yygHGVhRmBEi6zbqEI1MBOIAM9oj0B5nfJBfYrPVgo7bkS5XD7DddPTaCir708BIl5eNkm0DHokfaUqzsyM3K7flEfJLXIpfkGfLqwLRhlyAfghHJJuSfj4unUJEsV2Oyn5JZCvbk70k023LPtK/gzq/vpKU/WxNsXXzDWn+4VsyfIC0Ljwv5U+9JqkPXRJZAPUxcATYR14GSMMP+tkXAKAfEGurifxW8LvHjx8HajloyNVAXOWE5k6RCxKGqKuMgVdbckXOAPwZtJE+vikxtNfEJOpwLIV4Ed+Qq25ayEO7JlLdkeHDR4r9zR2UM+QD8YBzGqejTMG/K+JnEucG0uDwuHBYMv7b+Z0E/9336IEmxcfIsweNk38TaeD/OwQ+V9Pg6Ixap+69If7d7Yz/yQXK3zSYZT8Jxyt9+p4MMf6u5aydbrTjfM5IwcvDfHSyHTakOQyWnnshqD9nPwJPB+uq9fH55CSgmeGmzggzkxwfx+xOxyiuY8Bx/b97EObx8WDeMD7+WenMsg/DYeEN5g8/O453E7wczQ8k0+g1s9mF8uDQtik7D4CR+xTwbpN+Ju3C7zqowg7TU4CgZ38CJ3ACJ3ACJ3ACJ3ACJ3ACJ3ACJ3AC37Mw9wCAjT7wGRXdfx6NKfLwKiKXETOyYE6Z88sR3Wup+y05ckF7F97Hw5l3/CjasiDO4Ns7yUOqupqAS2z9TCj3V3fbhp1OR3pcpu5WAIjO+DMM6IvEQWNCMc4nZ/Z52Bxn5+NwB0YToI3LnLmUn+/IB/fjcplpNMZ3+osLT6fP5Hh4Xk5yxEJB8kXuxy1KvmRYWijL0uqirK4ty+nzp+Tic+fkhQ9dkY986sPy8c++rPihj16QlTMpSWUGoKkvkSFPTmwjDd5lz73vXG3AZb5c1Iv86hLyoXRbPem3usgrZ7bgpjiUAc887IHmLrjdAb96PdHlyYOEJGIpxUw6LvlsSs8P4OyZliM5zNUQQ6QF1CVTWkA8dX9RkpmigF0yGLRk2K1LrL+lmOhtSXJQl1S0B37CO8IgytEsv83kvV9hKD3uleYMbzcNWSrJYJgHRqQ3bIJw8A6oo2yQk0yap99fkrNrH5ALFz4oa2uXZXn1rGJ5cUVyKPt4mlOQwUgiV37EwXPe107k6hI7rwG8iXYho3Wd6d/Zuit7j24qbm/ekb3dh1LjIXUNyDJo7He5DaGNIuEWCa5G4WGMbWk0qtLm0mYH8/Kas/9cQTBAUKLW3wiX9PNgu5bs7Dbgzm0HCSlCvonlEm8/YP0BP1xCQ/0zsPaAyHprdjqI780TqDAyHAEu0HFkiX51ZNSWHynvOKsciXXl3oNHcu3mI+SzpdVDl5ADuW2DWyt2dnZkC1jZr0qL5zuwPgA6jYYil/533dkP/d4AZcEVGpzJZy0VxQHS5t59pcMxgs2RznLAzPlpRcgb1+sMOJLLVQao7zxjb8jDPh2icQBaO8T4uGySZZNEpUxw9gRtHrFF7KENBD2c+VeeKd8YygPeED7aAy+6MDDrA56B0JFHPPdgq6VY65VlMXtelvNlvfEBqcoAdAzSeEkG2M/FpJEfym6mI41URCqpgTyA/UY5I9VTEcVG9Zbs/v4fyOZX3hHZSUvs2Vek+NlXJfXcAho6NnZs45I82w984HoI5AlEDsFD3gpD9uNToMgPit4Uo2a4s71GmxZfWpDUM2uKmQ+uSmw1Lv0UMp9k25eQFL4t2paCrsFiUjGRRVtOGRmg5LootVZLeHptbB9t3MNtRdnYkwHqobjrHcgKTkr5z5J7KB4XfP3Av+JxwYefFfg7OZPlZ97moeFxqDw67u9E3kkTaTP6DgM/g+PRgDLGVUv2Nu72eBBOIxzXk8b7tGCSruMCucz1TUSaFRHdNHw3wcujL/ew+d0Fy5jNoqPt1NWC9hyhypVxx28D01P84Y8YoZn++E6/pD0Uh60aC71rfOwfIHWurD0CLcqAPiJp5PlGijSjI8LtuEN+u7iiDqhbc9HucvsuVwbY6gAljymbAah0OJo8WjqWZ8PZ4MsqjLb62MzvB/D1JEDajud5ErmFjv4mwx4GYT9hv95+GobB7NyLA77T/mheMiA/7Iaqh4Tep+NEYseEgP6j5WQyrwa0G+eDxoJXn+8wqtOEncdJmObH+rTjSHv8uFCPD4xhrlsA/syf/rz89H/876PDXJe9vW25/+C22r917U1584135OatDalWUbHR6rLMWfBK3ojGcKb0zS1lYIEaaBiXKT7pzsGDhJoRgp1AdbQfutM8RGPBsAM2AFoRzJ2deIvPOtK6fJRPaKy8To6gin3aTqmnmU9FVcZT6icF9wzceIp9FAqe0uzi5b/2VgFUthlHCnHzwL4El8czzkxSknHjbS5VkuWFrCwW05KC/ZAdfY2Lygq3RJhA9tAwNpp1ae63pQOFjwMcPFyOtxFovgG8GUHPGZA4QlkDy2GXRDInmXJBsgVHP68SQ7l0Oogd+Wd4O0RRnRW4hDka4b5w9LZ1IKWCNIFtNNDdpkQ6d9RfjAMGifMSLaxJJIfOfDiS9y0YT/s98BPKHD8wVIAFikc0wjMhqlJvPoQiDKUb0OtSOeI4SlFy+XOyvLIs2RyvAWT5GGiRaeF7OIQPqnVz331F95zX6lVpNqtIx92ZNuAVjh3orDnJ55ckleWnDcp/LAs9cFFiSQ4ygK5hFxiFTJUlny1BLlkH1OlQ6EFmqtUq0m4Jb1sg2G0LdIMSuLUldx/sSLMTkUJhSc6eOa1+Tq/mpQCFScU9ap1U1ttpPSvPF4LxJnh60NcRA91zGsCP9+a/H3yE46M936eJX6dvfK1VduXW7XW5+aAhWy3K90CWsklZXYCiW7RrADkIx0Gu3eqGvHntdfnGt96Urb06KxfKZQB5qaq/FsqLh582uOSeg45wGwyiUNwHup+fYAObRhBaJCi2eALZJnWADXVR/Vtp56BorpCXJGja7zWkHUVdo/ZO4CAGD17kNgBWSQ5iZhZlYWFVVnJlyerAKXTXflu2B1XZQ7vcBHKbTpTyxvbAMw/kUUxAHegBNTx0VAs1KcXCFfmrr/376u1vvPKybO5/Sf7xl/+p/No7b0l1AH/xDDqLiK9lPI0g7xw7ke5QEp24LMmyLMeTcmaQkYvDtDzftFw+f6cmi40lKb70STn1Iz8spdfOyKD2puz93C/L5v/8TfXTWUfd6zQkjnYrhjh1KxNHytBxZIdVBpZHfwirbu7n4CzPdkD7Grt8UTJX7HrV3Om4tL72Dan90ZZwTDWWRHkXEpJ8/rxkXr4gg7ZdDdn+xl3pXN9GlWOpgQe8bnQpJfHlFYldsmsA49/3Ccl86kOSPL8qMW7RAh9N5B0dVsQmk/5zc0xgfK505gZfnAHQ4rixHA6WxtONcyagjB0r54LH6ZiPQswVln0GoHs7DCgJrFNGkw8R9F9GgFc914LGSTf4p5IUBt0Xrc95qDgIB9MYB+/O5yy/R8ahf08OY3lEhP5tFPsMHtDW95MeCxjvYwZ/3HKZBmOfUc1UID+Hp4M2XPvslJ+j6TEfJmc6GOBgFBYPz0+zC/lxT9KmZi+uB9Il3UHYUd7wym+hGtmmO7MBZZBPfjdZm2DjngR14g888Rugr+G65D3wu6u2hFD4wPIAHMW3o+rA+w3G80Paj6bfhzmYV9qbm/czi1+z+ciy9WV6kJZZ/J2P7wF94wC7cPCpbSnrjDOpIdBXA7sA7J1hTMc0uyCRke9QujSGW8jJPE3L42S6kxBOx/v9Oz/xk/LzP//zap4GT/UawD+LTtz/4Sf/FhSVpg4APHhoCuFb197QAYAbNx8iwa4OAGg9H5HsEsdDmQKZoA077lSobC8DkRmjEWY8STTdOROVYEjOzjtth/xnc6QHQsEf//TEft1SbX44cx9P8IRvKuTct0+lHso4FXso+KlMVv1l8MzALZPOmeJPf3pInV1fR+BAAPfqxhEPZ2J1ZQDTJlKRcnTxMD87RDAiCV5FxZkquMXQiecKBILOxEFBSaMzm0iB4CSQ+eeJU3y6wuI1bXtVXutXgwJuJ1v3e21VYLsdzjdykIBKWQx8sH3kestBJynp3JKcuXhWls/YVWe83z1CTQTQpyKHp47SEiw5WuAHbhwAUGioYtxr1yVS35JBwwZ8opKVYeoZiebPSrxQ8uS+r2HQN6WkCcW7C80+xpURVIKGPOmfh0Y2pdnagGJuSgJXXHBmtd2mQn5ezpw5p+cyRKicjMGcmR80oPBv6qz/ztYjaXAQos8ypCbFesARbw5OLUq5dFoy+QSkGzQPuVqlJMmUySpnhnmK+WAAmU4VJV/gzRCuHGcAZaLZbEq9zvKEooW8EzgA0ut3ZGd3R+5v7cj2Lm8fSMnS4rJcurCmfk6tZFAvOFikryjroE6PjIBQeziCSbngu1qFws1iH/vEYW/a4E0RNFqzSCZdOgNogIDq/p7cvXNPrt2uy04XCnIXPO0OZCFblAunbJDjFE98j7agPFfk3sN1+eZb35Ybd+5Cye9Jp9mWVt0GhZqoB3W0fXVeN8q940icH4IOtOG+YwZXN7HdIj+CAQBec8dT/wfSdoTqCf8sNtTLZBbtSjom7QFkkXvjqfjTD2RDB+s444089qMZSeaXpVRYlAUOVjqm81DB7X5NGr0WypNndbRVYectAKMBADzpmx9kpsFBR36bSWs6dVY+//JfV29/55PfLyuJq/JP/uj/I//0678jlRbqSAT1Hdr5sOMGq1AvOEAY6Q0l3olKWkpSgnxeiORkrZuWc12T6Ze2W3L2TluKvQUpv/JZKf/gy5Ip70nrt78oj/71H6uf1p0GSOuQDRLnFYDKMxDGdg3fJN9GoZVFHox2PRshwcGQgsQ//AEp/i++T/3k8jVp/uqvS+XXb0q/BhrA0+j5Fcl/7iNS/PTzMlh/R/3t/+q3pfnmpgx7PR2X44qzaB5lsFgWOXdR/cQ//ppkv+9VSV85K7FCRo8aYLtJbkbh3xWjlnO4HswFCMMghwXzxXY0HBXTfBB0PnzO5oXjpT2tk6NyCWvvNq1zNA3M++Hps3zog/HPEyv9sqYcHquB9jrUo4UywBP0h9NidjRGtTSXwN36XezLuH+guU7j1TwQ5t9UXjr6juLzYe4jF0fiUXExL7P8jPIJZ5/jEQdn8IC2yrPHBcY7JbhrUg+C+nUBniDZSRhLj/GG+HRY+XtlJKyUhMF4A1Qn507/3gywFWr8D+z44eXbrLTVHv++hox5I9nqjD84WDbMv8VK/3w3cwAobfVsbb131eDux/ZUm7uzNDs+GRbfDL7Rj9l7v+NwlJzOD08rHg+TPHl8sLJTzuj7PHBQ7hmHownxqUnLTm0OwHR5MRq8bhSGWeVwvPLxI1GA0Uc4oGNE0oHMUT6dEWCrzk1mw+DfgyfTmwjreOw4pODzwF+TUIMnkT2lb0rwn/yJn5Cf/7n3bADgT8n/8X//H0D5bMl+hQMAd9WeAwCvv/6WXL/xQHYrUCLYUSPB4ImyxaeNJxsOEuOXqejVczojbYqVVWCboffLnnk3Pw/ho/LN2XUCr2+yZflQ5vVeeV4X52bd3WwpZ02TKSjyQM7w8+57Ve6hyHMAgEo+gffX69VzSS6Pp4KPtNjBjHHLgAmvbhmApkHadGsAlW7SikyQdt84DdkQQcPnTGNUT6aypjISheLlGQElvtesoAPdRTox0EkNBuGpLfAkK5dmF4ppow3FscHFwtwWAL7CrtVsoA9uCk6zAX4PhjoIobrpkNfVxUBHQZbOnJbFlYL6S3LWjEWMqPtRGzzgcuKgA0NSWWAuHyBV5yx7UFTb+zKsPpSBu1tdokUZps5INHda0rmckv7+Bp70XlFTu1lH2UQhIxnID6ccuSQe+QYP250dKMk76q/VaUu9WZVOu4A6cVnWzpyVfDE/KhsDL9gEmCnwo4ZogimDKsrqnjx6eF02H92RdqOOsqRy5eSe2z0QPh5bkHz+rG4rSSS4LI7bEXgtpM1WRxN5lFZcOiCdM/nZXEGvUeTg1yzgYAORyr+ttrE08SqVakUebT6SrX2uSoAy245JIZOTZy6cUT+XLixIkQoQFUYkQVRgNn1WAZSXkVsIJu00jlC4MRZ6gLu2HfTn3K0RHvfso6H8QbzHwM/Ic2n/vfV78vY7m7LTQxkMeKNCR2LthKyVbQDg8oU1KXOcLNKQ3caeXLtzVd58+3W5f29TquBL281oN7mFAsp1HfW2xdl/2LHhR8npzDXBtwm6Cwl0cQK7j7aAV/5xAEDH+AD8KOrVgDyMLhO3A+wQD++95yn9Bmz0EZ8OAMAvyj6WXZZcrigFlEfMRlml2e9Kpd+ATLAtoHLOGXquBOIAgIsLXjVpDi5QVijHoI1yE0ssy4ee/Qvq7ac++2Py6VNN+R++9c/lH/32v5RHez3pRXOgE1H03AAAD5DsUUFHGw5lP9bnoGlZnkmU5GwvKYs9k6/na0N58faeLN2uQaY4U39ZEovIH/jbeNO+Hf29rgwSiAfkxHvIK+hltiJ95BnauV47CYgOeRgj4qUmHkee0P4nwIv0p16Twp/9tPpJJHak8T/9stR/47r0m5AAbnd64Rkp/RuflOJHz0v3jS+rv8qvvimtW2jTeEAgK9IgKRG0wRGuCDlzTv3EPvIRyXzfxyTzoWckvpBD+xkDH+wzH2fhOnlTuVeDvs4FDHOUdxX3uYAej5H4FLC0fBzMjcvckXC8tH1HahqEZyXDnaajYFacvrPkXTVXc5BKL+zUzeFV6QzoDj1R/8M50LRH7UPYhXZm7/NhNubnMH4dBj6N8bQCOMp9EmbGw58QiYfFx7zMch/lE84+uhEHZ/CAtlYbHxMY70RwfZ2RhXBZqJcnSDoMXk4VGGeIT4eXP9pRfIMODgCYmd8SglfyDdgnN7RXPr0j/TEu9eXcAtC3kR2fjvsT/gijODyo0eiZ4t1AwzhmhHhirMDP6IkPBVHfzCP5pf1v9r3ZP/fvdMNXz9wDv08OjONpxBMGMmYWc44Pxuf5aRyTQ4WAnjH58uaQlYeD8mpl8O4NADA9l+aozxRAQA/inKho41lCew+LSfr9e/BkGj5sEB+j9n5GcqYYTjNwexwIJxmm82kMABwsnRM4gRM4gRM4gRM4gRM4gRM4gRM4gRP4ngMODcy1AuDHdAXA/056vabsV3fkwYZtAXj76hvy7W+/Kdeur8tepSNDzmoCdXbJzZwTOGPPZde8d5zPJGf4YU5yeb6b2aeZM/jcc592M/MpLseHWffWZ4JZe87+c8k+r9Di7L+uAkikJcE9nQBe4xfjTL6mx0OhOLMfsyuk6IZ3gh4GqNcC2ggiR25sJo+oXvQ5GkVxZj/CExpc0dEgvnIOwbv7wSc/rxDpt6XT3JNuvQa7AWjhAXxcRUD60syc+uNMXXfYl26PPOTKhCgi68ugzz3LffXCfeOc5dMVAPDPbQDd7lA6vZgkuPoh41ZDIChXz3J/cT/CJe94GTDf0WBSm8WkqxDojzOcXRny6r92VfqNigz8fvUoDy1blXh6QZKZNAde37fAK/3arZp03P7l4bBnqzlQ5iJtCH5ThjzQDcj9+a32nvrjkvlGk9clLslC+XlZXT2tB0DqcJnPr87q+BfUHy181iPamcwbkPEt6bW3ZW/vrlT27km9VpNWoy3tbt356SEtlGMUcp1ckkxmWbLpPOoIT+troTpBLgDx+CLEIosyp+Rw9UhKD6LMwC8ndieh2exIvVGTXoezqZBn5JvL0Qm1el0ebmzK1m5F7/5vNnlA4kAykMELa7YC4PIzq7K0VNS6pkvtXRochaS0qRw50JlqZ/YQrhsEvqrVpMcJIIl+oDNIAWYXjm5+Ro8iyxvhpkVZazXk/v278uZbd2UHMtDhahDktVEZSDZm2younTkj59cWJJdHfZO6bGzflbfffl3eevNtuf/woVTBJ0K705VmtyeNfk9aJBBpkg88dWSUODJMGnkYYB/86qHSdaKoSZGe7W93hcTr/XjA3wDt1hBlEo3zfALGw3pn5WMQVXceFCipvETSZUklUpKMQVZcm93tga5BV3o8DXTIgyu6iIbL54PZIU/eMNqzCRQWpl5XSlrScu7Mj6j73/7MX5E/9/yS/O7N/6/8F1/67+Wth1vSjuRkiPaTB1ISIuCpHpBBHvT6eh5ADG3BWnJRLkhWFnvWfp3tROSD96ty6e0tKWxGJJFZkGguKZH2vki9pX6iffKJs1l9iffwvQC9OrMFe2QEdFseee6Irk6iDHIFAOtwuiTJ1z4shR/4mPpJdrZk/1d+VVrfXEfDCHJjaPMvnJPC931Q0peXpH3jbfXXvrUDwehLb2dHertV5IE8RjngmxJdPqV+Yi99UJKffU3Sr12RxKmyZOA+AM8p9bHQCoCQcQy87E4DL8OHwiHhw2AzbXN6PgSCWQVP3OMSOZuWw3ii4Zz7PCkf5od5OcBjxD1vjljGh5LqwFo7ozvYGsVnkJJv/7Q/oGazsN8gjOc/f72tGayEDXy8gc1BAFXwNpqJ8gQoBOZx+8Nhmt+RzQQps+Jl/g5zU4Czj25W/B5oHeaMwmTgA5EZKC1q0NdQPLCd8OthRCMgHPZJ4aCcMuKw5YjIEZgRVLsVAGPg5dDTq3mlfGkIDRxkJfg+qCv6lnTUPw3g3NzT/Hr01mY28PbuCWQd4btfkTDmPQQWxPIdiAkMNIfkxrzxA2agMsXvAp7aX+cKAPbhnR/2q+2d7qSGcervAfDyGfBkFgTpP104Kt3jgc/GtHo3mcdJOXScMIq0/Mx/IF7j4T2M2xvfCZM0TKNpmt3hEJL9UfsbwBgtExkcc4KZfr3/ybwF9kyPZsq0WhlXppBNq0kpm5o/2B209em5RDy48GHbn/iPuQLg59zbQXiqWwB+7Ef/tPwnf/cnpAsFtlbnidkP1P727etQ/m/K+voG+nVcjp5C/4x773mvPZR5XqAOoLKezXI5fgYKP/fYZ1Wx53J82hGo+HMwgMjBACr2CYRnHDyh3yv3CSj7ukyfy/WJ6NCy0sd1X76v/K7io9Nttw3AjNyS5bQfLZt2dt7sIWQ0P86CBRB28/YKvnTGAk/AsCtdKNWd6q70Ox1VwjlgwsP7IlD0o0njRQQd/QEiH0aYT25JmEgLQBlRQYG9ObFRR9dZFTM2hmbLcDRpVYYgd/tcXk4dJA6eImICl9eq0PGTwXjQ4R80ZNBpor/f18PFCFGebB+DMpIsSQLl9f4dAOhKp7snbSjBvq3gmI+WPQdBoCjxPn4eDMhl3q1WDUqeDQC0mxwUgPylV6W8cEkWFlb0QEddQj+SGygoel4C35lADGXFw9d4HoPzo0CeGv/a7S2ksyPNek2q1U3Uo4fmowuFhHfLs5HRj1ZBMqkFyWQg56k+6DZlNZValFg0jfKNIkUoLZD7RIpbARZRn2ybgJUmShDK/F4N+Wo3qEYi3wmlv4s8EzZ3tuXu/UeyW4FC3EL6UOZ4VsRSeUHOnbYBgLOrZSmXc5JEGlrOaGiZG/vBw/GVEK5PHiblleBlcRYwao3exrhMyYIF7ajsK+AF+pjaQX+jLq04CTy0b/3+LXnz6rrsVDlY1pc2+Lxf66LuWQILubJcOHteVlfRDmU70qrvyh20ad/69tfl29fflo0dOxeCdaAFHjVQdxxpKANuAAAdrhLwOzNS/iFrHRDZBXL/OEfguMRf/VGfjXMbANozCiXsY7wRBBkdjamwLpKnaOeGySzagyzawAziQORU5PuUNUB/ID0ODGoHrgsC4MbDQFE4wco4tiN8wA+XsjMOKMhKD+r9cvlT6usvf/zflb/68kvyYPeL8n/73f+3/P7Nq1Lvoz3iuRGev926DDu8oQL5IQkccEgUJJ9elHORopylf8AC6sHlvY584J1dWblWkUwT7TPa/Qj4wK1fBC7X5IAmt7pEkY9oD+0O4qVcmXJtzIiBeIbQvh6QZ7CgMkjk2QuSe+6C+knVK1L71uvS3awirjhoxLcon5XUc6sSPV2QAWScQLtkEvXg7rq07z7QejLgoGYU363CgvqJXX5e4t//miQ/+7KkLqxKFt8b5Rso4mGqXq5Joy+uERywGAd19rycApR1n++jANxypieD8c7GIcQp8BsCX8qEcb8HOi2PBYwjFI8ax+PFl92Zjpfm4X6DOjx/jAbBAMA4aP8DsRmqhdofAAq8o83TqL/ebIFpokHB+B/4J6idpundzQ+f3j9hWthZEA5H8O/hLE+LZzKNyXg8jMLC2ceiPg9GOQL3FVIYhffRTKRj5QnHQ+KbBrN4cxRtxwEr18OBdHhvo2QhLwcP1GPencFBmDeeByPe6cPqsj35sTDUNngUlnbu3aPa0Oj8WGT2hJ1/I/At8BeGgNiws0mvA2ZoLE+huNWevu2joE98V6z8rS7zO0E9QLcFODdFF/LxwOL+bodwmXg5VN7B2nPG/LD8KAOHw8EyJq/HeRWum2HzLDjox+iZhJFUHHAi7c7owN4tXk8zn2Gzh4Pm4J1Aq8k6zFeTsYP5m5bnA20AIuX3gul5J0vVvwUBfuInfkJ+7r0aAPhf/tl/Q/7T/+TvQ2nqSQsdwHrD9lVX9ndkb68mjRpn/znjnlLlXGflk6bIE7xizwP14nEewmaDBFTgue+eENOZ+RiQZwNQEUIF9ko9MuFPAh3tux/Z+UodQCjPY+bjwCjclPCPG6cqgzywC0rngAfSueJtd8DXdhfKualwMXT6E6mcpLMZKGBxNGYuTXqfSDuQUzOEBXcacNUAvcTQo/YDJjwkgDNxFDubeevgI9+AcLSlw7GAnp0dwKGKaBQKaaIk0XQ6WEHwvgIo90Mo282m9NugkUoWIBaHckQD90v3mtLrV+BnTw9W7OC927dBjl6fK0mWJVdak0LptGSzOSguLBcqQsb8SIT8gJJBjii/obzxCkEdALADHw04MwtNCfWGh7RxwIEHK3bau9Jo2JkD7SYPd+SVlg0o6Dz8D+p9jDTkoKdxpYvNTOYKi8jL0AZwIikoLXHdY55JlaTIGxkAXB3Dq3V46F+r3gMf0JiALvqNga4ulGLC/UeP5Pb9LdmpwG97KKl0TM6chjJ87oycWl5SP6UMD7+E7EG7Zra1oVXRsvrmvwvMvhejMYAn41YIaKFxjX9KNdoQME7Szplzyhx57BUefu51JhavvD6PEfIguUkgP2/dvSlvXn8g2/ssc87YR3Qff5vXvwEi/aQsllfk7KmMrC2hvYJCvLl9X95855vylW9+TW6u20qnBsqnBQW1yRtH2OEAPVT/dbWMG/zo49kFr3qJiEAHlZ5X/qloo9yGfBJ0X38UeYOiStkkf2OgjKfSMV8KUFg5052EDKSz0udAwBD+4czzOSKgg6BK/mgAAOGBWn9Zx3mbB/04mY0isNKAVw4I2ZWDPSlkX1T3H335x+VvvvZpSPk35Z/84c/I/+/bX5dKi35yoNEYPEQdGbZqeoZJjKLNtCGrsXheVoDnI/YNKcYzcrY7lA+sV+WZb+/I8qOupCP4FiT8Chy2JSg8yCpvNhEOWnBFQRfYB3/hxw6IZR7RKkEOmHcNiWADnp2SLUDe3YBpsya9vV04oUYinX69Y4MKhaQMShlJlE2mU+eXJZ6OSHt9XdoPN7XN66MdZJ2NusM25fwzEv/sJyT9+dckffmcZFEPmLa1jfhz2g8HJOzK2qcHpiwificqMwHJuur3RKDJsLLNCcG3xTrUYTjquzM/BDkLx+lTY2kRHie92WE4TAr3xyjOeQYA/Ps08N8P0ubpG9GJINNiD8dFv/5d0xyZ9QEIGsdJGmbzw2DS/yhu/oSCHhXPkYAIfQyTcYdhMp1p6YZp1vKEn2NRd4j/w2g7Lswla9No4YfX5Tuc/8myGgfvXx+jJ8HiCJAKnw0wELiazMml/vMr7N/ND81qZD1wnQJzMnpGh9EyAgXWCw+oHeru3QJQP5onc9N01QQwRzizA8AWAU98L4wHFrtOAqquwD4rzUyXPr2/xwGm990PxnMDL4fkSbgpC8oFZR6ynwXhOLVMQjyeZT4MDvrz9IxDkOw0t3G7yVtWws+w34Phxt8JGmaCROUhn/o7DtPyfaANQDLsv/n0vDO/IgZBgPd0AODP/bl/S/7z/+w/gwnkDbrSdzOJPc6k9hgNl9Gjc4eOrb9DX+8adxqinpg/QhMOf22WJ3DsZE+Y+Bxdi6Xg/NlDYWRWxo1D2J+HKeU4E0bhp8Tz+ABeo6PPpee8dzXKjj4aTd7TXtmvSb1pM1WJJK+gK0Hpy0gyTT6p9QEI8nMwY2GhHfFYH2xIwV919n6g0OiyMrajaPRHAwAd3VbQ5ygAQAcAuCw4WYZikkFZqvX7CPhx3NUl9+0OiBsWhYfYESIRHpLWlV6vKt3OvnS6VSiJUPxRFlwSHaOiA4jFypLO5KAUZyXJw9cgw0Mq/EN+TFxcVCX1PjQqXVTaUaZSgD/whKe6+QIb1MDDXV1tMIDyxCvnBDjsN6UHBZXQhlLOU+e7pI0KFpADQ7EhlBdJgrTz6i+VWdKVMFRYRNJII60KMm+YyGcKzk8BSmpfrxuM8GA1xNRioYImbhOp122Vw931R3LnQUV296FOov6urpblxSvn5BIUpHzWlnFzZY3O7ON/VMxOXJwYKZjMjF5HMCmzdNfoQvY00j4cVsUWqMvrAXG0ktRbva6ljSad0EmhHV/jU5YA9HsNeefGdXn9xobs15qqEPeQkwa42uqbPHOmOB1JSTmTlTPLZVlezqKMqrJ+/7p87Vtfk2+8bifWcyVAvdsFb7lcH20d0kcrCCUQdcb1rztQ7NtQ/rtJ1Goe7KfLxlmXgFzq7ioLZYhGXeHDmfhECthT+Yi4Q/S4mimTyUshV5BoMi57SKsFpZs84fJPzvwrsKPGThcVaJV9yCTkkp043qVsgNoObxwAIOHkPxVeHkTYj3aQjh1+98nn/5L87U/9qDy38ED+2Tf+e/nZL/+ebNXaMoxnZQjFnaArCxp1GbTrgqAoC6TBAdxoUvKJnCwm7eaRYiovZ5HGi9sdufL6tly41ZRCG/XHDewS4hyAhKz2OPBI+mGOdLgSAHLLQQI3qsND+qJpDgjA3OTNHQPp66BUHP4pCKCjXpdYt2fXuyKNfrurKwqiKbwXUY+Xl9VfdCUPmnvSefhQBvtVG4hBFBEIUoRbsACDU+ck9qmPSfZPfVqyH3hWMkW0d+AZy0u/V64yaCt64Av+5DBvjJbzY8CBAMzBFAhZzvABIJVPP++WeJDm2DfMGY+XqgXi907zEkQ3AWzjnfGYMHMAgIgfpsxnmHL/qk2zKk2OTh8V7NRMP3wdI5xy6IwjgJ0+vFvYD79bzjgCs5jWsZ0E33fwwJQOREcKj47qIPgw4CHLSI36exACWvG0/5ng4zjMTxjm4cPTBk0xlNmDYgQL+w+BvY3o9U+NJ8w5C0jXWfz0EL7WjCEsbhevyib9MDKWEeWS3zXvD+D6jdpXpx99oYPFyy2LCt5/CBgPf1lHxoHvFs78GIzpA4jXZNP0CBPykHQ6PcNvDbADAm0AQP05b9770WDhvicAbDROgruOEZO50+JybZOWQYj10yDsbGUA1P+w2YzzgXkclRNhqgx5CLs5M+VRnxbJSDRdPJozGkf++MMH8u3MBPMesgBQzseqDuWLD/0bh8k21HsYjxEAC/tSjac/ChCK2QYA/kf3dhCe6gDAX/xLf0n+0f/1/47Kw96PdWw96PJ1znySAaygLj1lw8jsfvnPjNHCXsdA350lH6rrHAKT4Y+EAxw/BI4d+TxAAoCqzeDJWTvwstdtS61mp/4TeJd/Nl/UmVk3gT0CJ7uA+TJDQfVCYA+Gc5lzDTxBZ4uBMZ1WbMICShP3F3e5P9xmjqHHQJHMiyQXJQqlaVKuv/NQgSa2I90W90VnoGWkoDSTx8hqrwn9vyLt7o7epNAfcObSbn/Q1SpO4YjFusBHCIAK1IMCDvkeRLgXvI0PifGc8k7lfyibUMq28b4KX68hPSjrXNrNgQFC7wEUsbeQ9n3p9zfA31347UhUR9htVUWPs6DDIvifgh/wHoorzw2IQPnvDzPSj6yqv0gsh49aFm4rwNP47i7AHcojaEo6BTieykl3mJZutw9dD4poPw5lFzmIQ9GMdGV7b0P93b77SO4/ashupQf7pDx36Zx8+KVn5OxpyJxfwIC6p7lF1KzhvqhHHQZjhUmTs/J+CD6sB5VD/lGRC0URyLOZ2RyxCeQf78rnFXH07rcAUEc2pc3cqfRSqXRjjSPg9Y9vXLsq37q2Ia0m+UllMypV1D1/JV8+kZQFFGWzSmU+o6sgVhbjUm9syFvXvi1f+ervq7+3b9+Q7WZTOsh7lANBSL+ryj/UbicTnfhQ2smIdFPgO8WDs/+o26o0k0yX6ciQ+++RO9LLlR4os1i6C7msQQm2Ge2V8kX50PlLsogiv1fdkLvNumy16jZwQdHi7RUEKM08i4HKc5R1mchVCcBRG6328MNX/OiWKBSuNkHkb8qU9itrf1r+5qf/LfnMs0P5l2/8kvw3v/nr8qBSZWMkkbTNjuuKF862N1k3EG1iILEE8hIB/xN5SWXsG5JPZuRSLyOX9yLy7N1duXKjLmd2INHgvw5EEDhWASWdM0w6w8/BCyj0urUANA54TSogvlCQFOQyjvfBfk36lTrKn4MccGxYHYrWe9o2saM3QDmwTOKIIwalPlrKS2zJ6IqUkY9BR5r3Hklvd087hcob0uK2og1XT0nsox+RzA9/WrIfvCKZBfAnjnijKHuEjTVsVYj0eI4Lw9vr+x4m6Qx3pgH6diAvszKnwmPGpwpML0hTy9iBT22C7COhnyxJBO2+BgtHOAaPnxdXraeCGz89EP3Yq9Lk6Bo9YNB//MCzKlUjgNRNxOdj1O+8/oc8oB4c8A7gIL60t0CkDXwJzxGZhMm4FKbFBpjJ20OAQTS6keEIYDvhjE8EiMT+v2OgaYeyPCbXUfQhdJItIPIArUcwQmVnJoyXKlpA9T0qilHYML8Zo/vGAEYz+xwAwGMko3jqu5r571KaQq/3eXAAIIAxlzCT1Mi4WR/ck1bul58Z00nQbvvBAKLzZ2FosMd8cCzP72sYFVeIDeHcqbv9uDLwAexxOLjY7N9A+e/MxwArLZ+sT5zPWZGFCISRbyPR0/fAPZBZZz969Qb3BASmAKbZTXRDLd/OaIA3ZxGmheDFe8xeaQjF4Jj4v/37/2f5H375C2qeBie3AJzACZzACZzACZzACZzACZzACZzACZyAAocG5loB8Jf/7b8i//gf/9ejcQg/MMKZGx1Vw3tozEJB/QaDD+Pg7A/1827CJLHT4F2jy5ZMcTGSzdgNZdgf6Ine3a6VBWeleSOCWy07BuHZAPJ+fHbgIHh3HQnSPA3woAHIWTcCjUOLi4fk6QqAXl14SFevN5CBW66uS9OjkJPkskQzORff+wVqyMSGDHjvfTsn/WhGhkneCg97wKBTkV5nW3qDKvLJPfarejhlItmSeHQDmbum/qR/D3n//7P3H+CSJNd9J3oqs3zVtX3bz/R4gxlgBhiAoCcIGpEUKYkyu48EJS1lV3yUVivtfu8tv6d9lHY/LddKT6RESiJXIkVSlCEpid6JBEgQHoPxfnp62nff7uvrlsnMqvf/ncisrr592w3GAajTfW5mRUZGnDhxIjL+YU/bMN1Q+svKJdZe95TWnnST6zJimjxr7Fd8CnMcf6PF5W8zq9xlnmmjMNXe0hcU3qfETyqsVyULvXKc5l9WIGGEE1lseJuP9vs+DBnyLes509TZ9X/e/bmdMGXcbpNs77BBcpcloyWZEEsxwpT2qJxIxjnFMG+JcqvXV46NOH2jZINs23e2h06cumjLK33rKlmtVsvuvft2u++uW21pvmnVIJbSrPhkM76JoH7D9ExiTkELof8w3OuvPGBX/lue/F9uH7jx3nAU+QyAWO7+Ox89KMJKspFxKsOI9fCW+QhtPIqtIp2GfRj0DsVGsrFvJTMAhhGj3yUrx9FlswBGo649+/IL9thz53zGB2UtSSPrZJENWKYh2juzx+4/1LS19Yv28pl12UTT7jo8b+12aucvHLfHHlfeiT755Gfs6Pnz1lU8JaauK95EArDuP8ttYsD+DAo2q0kmH45GA5Q13eOlKGqs5UfH4mrcsmZtxkr1xLYGG0pP2MvhHXd+k/2XX/aVdrh9wX7/5U/Yp08t2/Hepm0kmzbspRb1Qpyjvuyln1opFUt3Pj1TcY+qUjAsKjH0z7NE+chsAWUAsw9YvmBDZsgEXSzNPmDf8fC32AfunbenTnzYfvoP/sDOrkumhvTeDrMESuWalVQXpAPJobpBJmZRhZEqMr9t5Wrb/c1HVbut27JbOlU70tm2+0917LZTic1uKf5+rq8+J41kVispf5VxqRSU+T4AGIc85DMAagf3WOvuAxa3a5atbtjowrreU9lTWRluB7uPe4zyKB3SecomibXI95thLw3jBI+FMLpfXmy77W2fOGud0+ds1FMpYTYFSwBmwxKg0qH9Vnn3g1b72i+32jvvt9beRaWR/RoUfPe8VV74cfdnGyrbGPMXAgWVX07BPC4nCuUN024BfL50M/HfLCHvGxn+Veh6anKRXke5+M5fQVcTYiLe1hF99s+pLIQydYneiHyGFDfR7xr8TscJOV9HVb0tiU1/mQV4Be1I+Buih0LvVwt8F/eddcZN1SHQDfjHy2524u7XsU9/rD+X+bvOO1PahW42X98gHTMzhhkyrwvlado1aTeb3qvRa9HDteIO4X3fP3rUfvZ389mIu9DrugTgQx/6HvvRH/0xj3tncnb+dtrV8W1EN5K3b0ga8ka6KknfpCQHPsjjcCEH5GRa2Fn9ygbm1ToAJjN60s8VzwVYxj7pgIDkcKkDgAbAptCYGvoJa4klVxJANBAsjudU/vaZ1dXYf9u0f/lgnrVMID/rCQikswJhZXHXskxgWjRMzgkArQrEdAUW6QDgSMgVJeiMEn9MPl50f5bKf8qacaVdCURXJYFM15XAClSKis6PLWGrPQL/f0Ef7q9XWAfkLn8AeGj4jMDXJ8SP6Z4OAJYSVIVTavITKrHRiGn9tyjvZ3RflxVwBOExi7KT8i8qBWASVYYCWHpndMT62/dZt3+bINMeiXVA74Q9OeL4glUjwrnftoYL1k1qSmtZWT6w1a11Af8L7u/c8qZtd4dWb7bswIElu+O2w7Z/74LAqHSSG4dbifKXLHYLkm1wZeo4U/Bzy/ErJhaehveoU3yK4NgmsW3+BvBcxrYF8gGRlIPMLcusN8gE1lmpD3DOrCeQJ9xqtbiC1tyP/xVgrDAlm7JUll7kWhGob9TL1gh4VnGl9srpV+yzT7xqq52epRJgmAm4S+ABxweIGvGMvevOwza7kNjRU2fs9Jlt2784Z4f2Cugqr44fD8fHffSzH7fPvvi8Lfe6SofAosQdKD8yyZ4v9hDwVJqFWbOK4gH8Mw1fTKcIwDvPIgkmu1T2R9XYWop/tjJjaaVra8mGynzYrO6hu77Tvu+D32FfcaRvnzz2Eft3Tz5mT6+u2bntFetLhmgrxFreSC3eyiziVAPZK91dieLPWhJwJiiC/QdGgPWu7kl8FLvpjWKFMahwsqdTrbbH7jr4Lnvw0Lxtbj5vH3/hRVvvdC0Wdh7OhA6AUa2hnFL9kPYtSwTglc8lxerVSFaxOstuRPtk07ckTZtNq3ZI+X3Pas/uOLlle8/2LV4LU427XcIZWTMqy2YjqSdV3pCOyE95iPN9Bxr7Fqx+72GLWhUbdbattKYylLBnxsAywhDFKSfCoFS9znGIdABwRGy5LiUpnHpebufCiTK9C6vWObdio42exV10GVtpMXz/4jsOWPmh+63yFe+12oP3W+vgkp+2QdjR1nGLP/sD7s9WPovvcD+lLxDCUKmTinppSleSdETHlrcbpnp6c+kLQOdf6CaBiqd08/Ra8/311DftSa+XbpK+CKux7/uJFfvZjxZHiV9Jr2sHwPd86Hvsx34sdAB8UdCN2NAblFbWutJw5iPrG2JJFsQJth3yApDuF4c7lwsyaf+T5WEin+V2ydPODoBw4Y+AwcQMgDBcqwZ9iTXojLKxUV0kWTOB5033RnO3Ei8Iwwrovi06AIrRijOSdVm4ROAmnRHIVKM/GiiFHcuycGSlZSck+4rwwJr0DhpilP24+JweqiCN8sIECFH+uNb0hzwRPhGxUVQOqkrz+gPgkN+Idf9/Xtd3yY0RUPIw7PBv9qzifVRA5zndn1Bga2LpGQQGWhSF8/QF2gXkS3ZEZkE5lFzJZwWJOhbnG6tF9RkpX3EmS5asHRaAEpCMOoptzooz5klfzeaVhK+yreH91h3u9/3itrfX7fzKup27EDpytjoCzXHNDhzcZ0eO7LO9S/PWqFUF/gVW6cAQjRgmVrBuFbIh7IiN0LAYQT8B8+CPPRSJwzu2SJqSw1GUrr/CKOWYiQH7FSmzFsuypWeAKfEMQlDW6Qv0C8zWYwEygeiVQdfWh6mVAYmFqaIvGSIdFbVsZNWKAKP8s6lcrVq1+dkAQttS1cbmefvsYy/ZSxc3bZt9ERhhplOhH9B4r5vZ/j132nvedauCXLOXXj6ttFbtwJ6GNRtD625fdH+fffKz9vtPfM6ePX/Kekon68yTioBjKZb/UAhSNt9TlnJmvEqM/klglWN/SvrGHQCyIwHUqKacqsz6jvld27LVdFP6C3XwXQc+aH/567/LPvS+O2xl+3H7yUd/3T569Li9sHre1rvbAv3B7usrA6utjqwMsBeYHkiGTk3XWSloLtgqHSSc3mKMkktf7Iw8rEh5bOOfyC0Oii2xD0Zjr803asqbNbuwsel7SXD2/rAl24M4nlV1RkXRDQepDbd7vnHfcCi7kAy1JNj0Ptnw/uqMnwazIDu7ezu1u0+v2eGXtqxxNuwnMugmyouSNdg/QOIIzrtN0RGp3LeqW55Zc8+8VfaoTM81fNPAUl9pyVIbJH3JEJQaZeyVwhsl2ZSsU0pn80Tc6BxSit1f1ihL92XLlP+DTtdG232LNpk1U7HSvjDTJrrroJXfeY/F732P1R+4z1q37PWTWKgESlvHrfzY33F/tvI5/Zl2AExpSlOa0pSmNKU3j77vx5ftZz8acNlu9PruAUAYl8KZ0udFUqRaqJftIJ0D/rGiee6Ny2srHbB1PcIALhlBHj6k+It/Pvrvd5AAAaNofqwYrj6mO2Y5Xk+sN4lo/DOiDS8LTAgUZQ2JHEt925LxrMR8xSo51+JjAsjPqbH/pPx/Wsn4rPhFvXNerILEOepiUphKX2RPWOIiB0ZEBEJ9uBRmWJSOkPh2/b5HzwX8/VQAwA1HzDHKCUuHDGdWmuLD4n2gdIa0GXJ1juoCIJWLAvrnBAr7VqrfIX6/lVp3W7l5xKLWvc5WuVvhLdJjIJAjEKh0V8pPW6XyOwJLv+lcHn5MaWDa+sesWnpebuvW723YeqdjA4HfRrPqvG/fgt12yyE7cmif7ZmbkUhsGDi0vtB8T0DSWWCrIwC4KaC3JVC+Lr7YS2xZwO3sdmJntgKf6gzs5PbATujeuSM3Ab7TAtenu0Pnk9uZu58Wn5P7stxW+iPbEABlQPiCfsPneryT2fFOZq9sZnZ0K7OXpdLnt4f29Fbq/LjA7+fWu/b0Ws+O6/mKni8jj8Doqc2unVyTPOJNqb7VmLWF+XlLGy1bj6q2KTjYGUa2PRw5r4969uLFVTt2LrFy3LZ9i9JFqWzDtCyAGVlFIBbev/cWm5nZY83mgg3isnVlCgOZQcZ5/gKGzqw/qOjqbhiPsoHyqez3so4huTGpHCluYGks8Ev5YhkJMwvYdBNe75y2V5bP2Pntih2Yv9Pef8s9dvfsnC2UK1aTfcdKQ2DVEgL15VSAOYNjK2eRALzCYto/zCi9gDUzAWQQug79ndJAdYzynNkDcKnbt/7mRVu+eM6W1zveYeMdGvpT6sm/uCKw3FzJbGY1srnNqs2ulay1KjPeKFmlozgHsk3xdpTZamtoq/Mlu9AyOz8T2epcxToNll9Id2JqFTYklCjeqcJMj1D2RtYvcdhh4N6WbHdlw5Jza5audmzY6Vuq/B7JViLlMexLqHqSX6A+3RpYJtvoXdy0reUV2z530bpnV537Z1YtPb9mw03VD2nqy0nIs6iuNNbZ7FDso/0qnxJGYuVEhyAsIcnTgqc0pSlNaUpTmtKUvsDoxjsApjSlKU1pSlOa0pSmNKUpTWlKU5rSFywxxPx3f/AHf9B//NAP/ZBfd6OHHnrIvuM7viP/9SVCDNa9AcSxVz7Cz6iyx+FDhP6siNTH4m8y/mKQf3L6P1TMAPBZAJPBXnaDDPhh2Ksr3gxTaYeRMfJVyrryNbJIYUclRr/z6ejjMN5sIo2r4hNipsGctoiRTj9GLbVStC7ZTsnbKxbZKaVrzeLSGbmxaQbH9nV0z0wH1uFzDBKrzhnhY5tDRmcZn8wZvbHpSGlG4S7od1O/D4j3yo0j+o6Ib9NvuTshWzHfmynkkqOEPC35ISzpF79xWywdxvJLSWRKeUV6jR8Sv8M4eqzEVG02hlPcHMtoyTlL+xctSToWRanVml2Lo7MWpxeszAaDKUseWKfeD9OaR/O2PahaP2tauTZjjZm2Ndptm5ldsvbsHis36tZTnm4ORrbeG9pqN7OL3dSvy/2hnfeR9cROb2V2YiO14xuJvSI+xnW9byc2E3tVzEj8qc3UzjDCvz20swpruTeyc3B3aCe2hnZc/s7rfq0f4tpWnINRbJ2kZCty30pMcWUKK7WXFP5zq32/vrptdrwzcvfjnaG92knttPx1epFFSc03DrzY7dkmU+CzkqVpbFuSvVWp2mKjbN1Bas+tD+yU1LedlW07ZRaArlaztVHFNrKKcr5u7VbNypWRdSRrKSpbyhGYjCynJd+gM5M1nF5bt4uDrvXLmWVV7EWWouxmX4Qs0g2j/3EYLfZRd73vG+/R18o6EuU/RYayH5dr1qiyR0PJusO+j3b7UYHMOpHfan3RlhZvsdv37rGlemzrnYt2bnPZ1rrKY+mPOUJlpSnm3qsQWaveHciWknrJhvkmgP6Qcqvn1D1xOrS4q/u+9DcYWlXvx329z7C87q2vjOhnvlyA5WFxv2r1Xskqysum8rm1nlm9U7JaVvUp+ekw9TiH1diyBsf3RTaYFc9XLGmzeV7Jqkr6rNQzt5FZbaPvSxA8TtcfG/ehQ8mve/8nPVGKlJ2SW/5S6buf2rAnLemaJamN5OZ7TTDLQXrOEvwge6K0SC75SVkioN8sT+A34VO2Wa7imzcqHvbIiBs1K821VN7YC2DOSnsWLdq3z+K9i1aVe1xGtxKSjRrP/l7Qa/esBJPblKY0pSlNaUpTmtKbRL/66LY9ebzAGVfSD/xA2Kvo0uxvs5/6qZ+yY8fY78zse7/3e70temN7AHxPvgfAlD5/Qt9M0XXATetWDVLlBA1epu4G0pXb4udN0mQnwKQBFK6XXAQ6RWyYRtMYGGxDgdbhsg3ViE7SuhrKTBEWgBVVEs5eXzRr3GLWnBfgcee3gNhl/6T4cf/lHQGJQPpgQeptenoyOyfjFvgfhrUwcWlLer6oNj9n3xc6YNo+hWhLWRLSyH4AgnyeN0FfQC2VjUhgPzroLlbar/uGrnUp77Du3ylmnTSAgLdYBgAdFXOW/PNyJkY6HiQPXsb7L8gtUziRwAudCtkfkePXSuDTuv6KDTvh7P5scFFgZ8UynybeEPDfb/Uq89BPWtIPpw5kCiJlCYQtKL0PK4yvs4303QLjd9j5/oxdDEVdOqLTQ0BZcnYEnkYCxkBTtFas7U9KsW0LOG0LMHYF0rsC1b5EQPbbUwx9bFfk662j2CpSajNmTb7AHaAvjqXFYCArkmur37eZOLK99Zot6PkhgcWDrYqg98g2e8EOT3Qze6mTCOintqL7vuJHmmDOQV+R7LGpuA/HNbtVADoqp9Yd9WyhUbEDjbrActgD4J2H5u09RxT3xqb960dP2mdOdYxoWOnB+fNQX+9RHJcq8/bAobYdmB0I43WNLQDjUteqefmolhM7c/GE/d6jn7PPnX7JLsbr1q/TUSawDkrNqaR0DcnHEQBVemV3fvzELBsJunCwrn+Vxpy16y3pyWxjuG290SBPJ7PSW7a09IB99Tu/3f7s+77WvuqQ2dOn/tB+4dHfst944Rk7c05xi+IL0sVqPwDkFGArC6sObUtFczgb5OJUALIqYsq/gH2ll1l1UJHcspNSIosNacwke4r88gzoxpQHlZG1B3Vr5/tVsP5/NJD/qGrl2RnrzQ9tM9qyrvJmWC2LAyCmXy1qNKxabdt8UrZDg7K9Yyuy97ywaYefCvY8c0rhSFWUA4oGHQB+sgCdJ7rnhAeIJQ9YJ/Ul/tgcFXuTs+sb4nk0VPrZs4BOF8lPjUZXDCsf6FCBKiov5UbVRvXY0ip2GlstKltUUY7vCXsAlA7vs9Kdt6lIv8Oq77jbWkf2W6WmGNiroHPi0h4AFz+HAOF+SlOa0pSmNKUpTelNoNdjDwBaL9MZAG8qqTXKf1j54nnDn3DjDVcnfzi+3DRNZvplJHePQn8AJiNft45LiLjEun9GkocCpaka2VnN0kgN9FTgmYb5oG9RVlW7V2C30nqLOgAw+lfF7NrPRlwAiqeEYPR7BNA+Lj6ZXy8IzEhuIY1o5HvFSwUCiKOm3ADwzGIQO4TgiL2WnnNlxL+udAoYsOP/aFG/94iX5Bewzpp/Jb7EDII5/Za7H+uHHtEpeuSeQiggPxSnK3qk3wIplgz0W6A9ZVRfwE8gCbA4SrYE0tblzrGDq5b1P2XdzRflheMN122YAhIJWyhSYGnIRmjptmUl9n8HfEoUxVvSM2ZrlCVTtVIXiG/bsxfq9tkLsZ3aZFSeEftt+/jFLfvchYG9fDG151d79sxq154XWn9hdWDPXUjt6Qt9e1a/n78gt3N9Oyq/x1YGdmIj8bX6ZzZTOy+wvtbJbFtJGQhgdgaZj8Bv6v6swPzKdmIvrTOLYCBAL5uT+GxA3xSIawqYsZncpsIa6NlZRvgVzqneyJZ7Q1sVWN1ktL8zsq7ctqWWXn8UWM9WFPcrivukrhvbQ+vSaTAY2gXFNSOgd/veskB2xV46tWknzw5so1eynux6KECbitEX6/2zvgChZEqlM3KP0f50yCwFpUvuPltnFNnGWs+WV7asM+xZWpP+y5QhPaIm9bKlfMk3kWRE3tmf6/2yZ45sKtzH7KhfZvbB0AbR0DKVM7olCI8KojvctrV+KgC7YPcsHbbDc3Xpat1OXDhty2sbVlFlkUn/1b68K07fZFEvp0K8CSZOH4/C8olG7AsgvZalx3o3sloSWVmRYStDTFigmg3yolbL2jMta9IR0Et80km7F9mM3q9KD1h4TxlIX1tpoWq9fTXrziiMmiKqKy+Jk2d+CoL0qPz1QXKB7IrKyh7ZxOxaR7orWW3VFR50pr9hHxLeC79jAlARovvNVSJmc0nyiBF/XdyRfQ7Kw9AB4BtE8lwvEIrfuAIIWWFVVM5rElCAPirD0kulIl3VVKSZlaPfzATYs2DR/r0WLy1adb5tMe4C+1GybtHZ3yVkKYIjNUnclKY0pSlNaUpTmtKbQ6/HDIBp6+VNp5AZAH1v1uaZUzRmx1Tkmbdn1Xh1D9emwt81/ePOSBl+gDlCQIHVMPbGM6OXMioa01nForRq5QzAJIDJVN+sawMBToCoD52+6QSg5rz+J8SMrD8TGPCfPap0fVSi/46uvyPVflQ46wmBlpeco+FJ6V2N9tFppV3M/fCC3lvVdVsMcBMr3Y5k0poQLSzAADpMLopfzvkp8ZPi58Xs2K+w2ExwRGeEeJhzsqz3FUdfcTCLYkAHwIZULNAuMAsnAsuJng16m9YXyO/2nxaI/TUbdD9uadJTvshSHOAIbjBDBDGTgURasW5yTsC5C45yzgCXAtbssJ/pWaawKsPP2mz8lLVKZywadJ3rIPDSQKA8tRdXhvbi2sDB/7MrqUD+KPDFzF5ZS+3UpgC1gPm6wHWnm1pfwHvIKDqzBsRsQNdMhjajIBvD2OJE8gqgZ/Lf6/Sck17PqpJvrlyyBYm4V8BrjwBYvSTwPSrbwCrOmUB2XaBtUcBxXn7rAtiRrj7qa0qXOGPZgPydFQh8NUlsjaUEkmdje2Bn1rbtxOqm86m1LVsTgG3orSOzFbtFAixmqbVGPWuOus6zIwFS2Xpl1LftbscurvW9MyIV2OtHDRsICMPnBbTPrSDfHqtE+6w8mLO43xJIrTqAdBBZEYAVqqZkjZgVoHxi1FgPhUP1TOHAmQC6ipQlsfSj8tZTWRpkiW/CSJGCpUKB/Y6tnHvSPvbMR+x3njlhG/09ds/+d9r9ew7brPIYBvinTGdXhRFGyPUio92wA98An7GfikB/M4mtoTyrCdCXpeeS8mHQku7hhbbNHLndHnj43fbQg3fa0mzNGgnLSFT+FRTMBn3DWsWaSzO2/7Y5a+9V2Wg3/HhA7+Sg3nKOrSSDjPt975zqqkitC/SvzFdsa7Hm3K8jd+i4cNulK0TgvzhpAqAfeKh49VwMng91oq7Kt0gvwuazLaR36jYeIQRpRwd0MlU4+UDMbv515VlNXJX94laXTTVlh/XAI9xlm6W4rFdz/SlUn601STt+TmlKU5rSlKY0pSl9IZBaR1N6o4l2YsFObHst9r0AaNCOyaGD/1NLNjRyRXhxb/y+KuvPxP3OzoBJZsotw7AO+AsW+LAMYL8pcNcVZwKlAioCdpFPqQ3MchHW2o5AXAJTby5x9BnT/p8WM/X/M5JBv2GAdSpWGqLRmsXRBT8TPyqfMSu/EDh+XMDgCUuGT1uSPS3Q9ZT1BOR7g2cEul+wXv+oc7//qviU9bpnrbt1zrqbZ3Q9IX7Juh35FW9vPW7bnUett/VZS7Y/Z6PeS2a9VyTiMfFx8auBk1elq5OWMYI/WNF1W3oVIE62BeAF3MVZmri+mQ5dwi4EBkvJpoB1x+JS06qVqjOjlSX2jijQEGuf+SfQdClv6wItS8Kci8rS1FJk6D1ti5Wj9sj+ZfumW7ad3zFXslYcW1NItCqAl6kqACy144otlmvOMwJLDc5TFwivVTKr14bWaJas0RJIb0RWEaCDy1wFrn1LCN1n8k/NIqxrVckMzwhkLc3WbZ/A4r6WwhfgJGymmw/ktx8NnYeKp1IZ2IwkmlcaWTLQbgnszohbJeeFhtlizktNs4NyO9Io2WHiqFesxrRu8UYX0B6KxP65uh2YK9tMObF2ua+r4hDPKv6F6tBmG6nSmViUDGRCqa2sbNvKWs8ubmXOR89u21NHO3Z2pWrl8j6rjw5YeXPWKt269FcJXI5ld+Sfygpb2guUDlV+KG5efgsiv2SJaTaw/qBrA9kDMzlGA3l0MBt4xFn32xft1VOfs9947CP2iWOnbcta1pptS0fSv3goHfkaeMB/FEvpAt7SGVPe6XxwNlh5Jm4ovxsC/3VT3grgVquxTEagVxy1ZuzwLffYBx7+Gvvgu95jty7MWlvpYuSeKfew20hjzt51+zvsWx56xN5zYMHmyEfl8ZB18spLmCkRcRJZ1JFlbWObJetUI7uwULPVAw3nzqySyewiPfMTEKjz6ARwq3bIHZjZCconmC5H9jmgI8A7JKRvOJFbwswHcSo5kAUDZIlAJI45EhBgX6/ZyJcAVAT0ZfeSiU6Bkn5HtcClalWGq/uy3pE+I+mW/EOqYE1TmtKU3nwqyt+0HE7pi5V22vhOntKUXj+iqTalKU1pSlOa0pSmNKUpTWlKU5rSlL7IadoBAL3BnWw+ajXmoY3SxJizPMqyS1GOCl85MeQU5U8LTz7Cy2iawtjBQ6a+Fr8nR/avYMUjPyVdfQftfGp/NuxYMrhog+6K9bc71tse2EAypsOBTydHFNjXNDO62VUakjdzBoDiNNbcviI+JWaqfdcs7QfOWAuDPPhDUMnHAeFcS/InTkcdS32WQ0950LPMZzrIfbCdM/dw3zKmLivcocIdDnu6dqU24lF4jNCP+mKFO9rUdVXXNfG69Lul5x3d6+q8qTzpKK/z/Ga0VvnA2ewF+6j/kOntTHBnvJaCSTzM0thjcXnR2Wp1GzLK60s2SnpXeTGKFGZJSdXb4nI6a+X4Qau0vszK9SWJqnR0T1hl8KIdrLxs98wccy73z9mp5Y5t91Kbk94OloZ2qDy0/fXUFmaHzotNs731ku1vitux7Z8v297Fsi3tqdi8rjNzsXNzPrLGnsjai5G1FvR7oWzt+YrNLtRtz1LD+db9TbttqW77FMa8uK33ojo71mfWiYfWKY+cR8w4qLF3Qcpkf2tVR7Z/IbI79sd23/4o59ju2Vu2OxZrdmSuagdmRrbUkrxts5mWqjS9D19IMju9KTPVzz2zdVucb1ilUbFKNbZ6zs1yxebqkc3XStaOR1ZjFkIytI3NzI6d7duTR1Pnx46l9vSZgZ3cUMGszNls65DVslmrdhvWTGrOjKyX2YE+50gR+7p0pcM3AvTZHWLusVI2c5StsbO99WHld19+nfs2ShJL5LZ+8Yw99vyH7Rc+8WH7pSc+Z89cOGPrslc4xR7dXvSPdeo+A4BlB7B04UsBKmJ225etqf5hTZgvqWBkvKx32EiR0wjqbds3c8juWbrDDs0tWaUSW0Vhsf69IErXzOxee9ed77avvfchu2dx1lqR5GV9SlnhyR7hak9ZsD602oWRNZc5PYA0l2yjXbW1/W3n7b21sPel273+UmylG64sT2ATQN8IkNkNyMAMmEq4cqzAkCn7rZzb4mZsw2bZhg1mNSj9sqWoJvnF5Vo1cLWi39KH7GAIM+LPzA32A2C0XzySn2G1aiVmDKDLnKh+qaW/cIjcuh5PaUpfAESFmdcFzu4wpSm9UfRm15UKH5OO9UFs7As8c6v4SLi2DoY9t9zs32hZ3kp6s/Q9JehSy25KbwqVBKitLwCqRj/HWLH+VTBQTwL7dG6fIqzfAIW8HBRTvAHtAUBezvrjDfwRO2oLcFyNvQlLS9ajI7ws5w2BiRUb9FmLPrBkMLRE4CIbJd5v4KBFzL7ukUB0qasWfkfhEeSbQoB/1v0/KWZn/eUAtv2YPXG0LpAgQdVe9+nQzA/Op8lnusJDuflUY3Qmd56FI8Rcfa5rmI3RIt0wnTtiDTpYiqtAE1OC4XJUFjgRwMBNUZV87wSxdKmIFDa64V565zdA3edGc4/SBMToTIEB9FIkGzD6UgvFPyp1bVjaUFunIlmOOJeq+hDUZySL5PEeGYE4hQ32ilPJJTaBxjTZo0ffZuXme21UaVqablrWe8Xi5GlbKL/kfKR2xvZHWwLAXVuoDe2AgBPT8tvtitVmBMLFs7Ox7V2o2IE9NTu0r26HDzbt8IGGHdzfsAP6fUgADj4AsBfI37tYt3kB8vm5mi0IbM/N66rf8IH5qh0U6N+jcBdmyjbTEFiWThOppCMFbgmEwYkAGUCtJnkas5HNzcS2XzIdnFEYChfeJzC/d6Zhi+K5Vs3adBoIDNYE6OJGyfrlofOy7PfU9sB3/l+Uv/mZug0F9HrKYQ61hNn5HqDLXgTStPdrnerI0i4M7ZMnUvvUq5nzcwL+J5Tfp2RbF61lcXOPzdQWLR60bNStOZdTAcZEucdmjirbQo8OPqOq3GSKfoQmLPsLR/LJDDKV2YH89xSxgP+Ye6obeiy3YalAx1bXj9nvP/Nb9q8/+kv2kaefsQub285stscu9gB1t0npMpYeAbUsCQgsu/e9CBSfsO9I8qS6JrKjlKn7FYFmcblct5lK2xqy036PDsFU3lUOBOx5HWbTwvbsou1ZOGC1WtnWBpxekCqNSqfirKTSp3i2K51vyoZWS1Y937Xa+Y7Vt1JLJWN3se3cP9S0YQv4T4eP5JY9lxVJVS5wRTqC5Rym80tGgP+oEllWUd7VpL6c2a5jyCaEsquR2JoqUy2WNUgnsuu4VXUu0yEgHaEfY0NApvlLJjb4G8UcWVhW2GLZ4agiJaFLb3TtQldzf0sJo6Iik3AcMVpuhobjTsY9ZrfGiXemNKW3K6mutbm7xfcIDN0SbHtKU3qjKKLun6g7y2wYzQf0jSDqa4VdnTXb/36zh74v8Jf/PbOv+Pvi/9nsPX/b7NAHghxfjOTfeOm80Dffpul36Q2nN8qiv3BoN/v6PO1ut1c5YA1m1/eSGtel/iAfDeRZDvTFBdAfj+bTPeCgPr+f4PByznKZjPlSOIEnSU1p/jhz7n9gRrUlk+KKBAAidrRXy9s7KDIAamCgE0fRDbZXLN3Y9lPt3nhi7T+7/f+2+A/F7P7PEXnLYjYFhJE/gCrS4x0iwlHZQGBB2Ap2sJ+rKegl3BfM7+BGOFKO0k+9zDpi37k91jslgbUxM6qpSqtU1b1kLEkfXL1XhNkIsH5H+JWb/POPyDwuv/Nf+lfkseKlo0APhlFfv+jk0IdIHJW+UgD3y61Un1N48kK+KSAAVCFTNhJwS5ZtMBDYqXyDvmF34VF6OG1p8rhV02edD9dP2Jcd7NrDAu8H9wi0HyjZ0gFG9+u2OCdwLd6zULOlxaquei4APz9btZl21doCVDMC222BPmdV3I1Sw4DQQtj6q99R1ZrDms0lFefFLLa5VH6ZpTAQ8Ped/AXUxSMBRrc5WFlXFniZE4g70I7tgID9rAmEZZzFnzP5Kn/oOVKetOo1a7Wb1miJGzWr6B2YY+2X+30xS7qVFqVpYaYu/y2rVdvOUa1m3VLLlpOaPb9Zss8sD+1TZ4f23PmRnVkd2kan5NwbNq1fX7DN1j5bqSxZpzpn9dl9ApD7bZDMOkeZ4i+zPr/u4TbbM5KrLdBZkf0IcOYZ7rvde9kDeIoxVxJF557PEtG9dFTqy+5SbKhr6XDTNnqv2NnVY3Zho2dpWnWuSs/1sq7eASATla2GWQAqr+wDIKZDjLLLefcVAVo6tHxDO8q3/HK+PRyOvUxto79qqxsXbdhJrS5RKtJzrMIEc9QjIH21v2ZPLB+1J5fXLSvN28GZ/bZYmbFqVnZuDjg9ILMZpaPSSyxe37J4ZctS5Xu/0XBO97cta1d8Lb+TF7YwC0bQ/NIMADlnZcmqKonTCDl5gX06+T2KJDOdYZR5ymfOQ0yxpnQxI0D2msmeYN7HLx0xCtl8kz/pZSiwn9SqzgPlV8oeAbqngyDvkvO/vDMm8vPtRmRuuS6QdMDs4FeY3fHtZnf+SfGfyq9/IvBt3xoam818ZClCMVOa0tuQqAPuku1+8CfEP2X2/v+v2ezt+cMpTen1JL6LqkMX7lfd+cfzOlN8WOC7wSlQubfXmypts9sV3/v/joC+6mp45r36iD4kfo/Z3j9ids9/oXr91vyFLyaSzuOG2b4vu/R92vtu6ZqGivht+aH94iC0+6V5DOCN2NRrLOxF0JOvhzFHtaa314RXBepSgYK6GmpqaIYOAN6imZmTbmik5rcTNPlL7xWR7JCVab6TXLjRwAYOhP+ERRi4CCVlHYExuY0EEtwfQJSrQIqfla/GcLpuw96WDft6NmyofAqYNqvBkt4QIl4AP8D/GcnDiL+AP1eBIgmk3yAoJShnsI07cXoBzD2gC4A9Vp9+u7/8nfyfKwZ2QIQ/fqEDgH7oLNELuldeyUMMPC0d1H3d8Qs6Qn82oiNAfkvIe0663dIrvFvIQry8kF+5EK3nkUAZ/nQflWpyk50ImEWlrxOYfFigRaArOad0DcghXhWIQh6lUPJlo209q1slerdVa8qv/nHl2abyti+wqbSkKwqjbk0B4VYsoKCPD1Oxq/VYvwXeBYaaQpONChsAxlaVPLIIyS8LTgTeB0PzQyAE7kZiJrVwcMSom1qvM7BEgI/R4+1uYgPd95nankn+dGixQGHSH9h2P7GeOGW0W2GWGG0GBOtZNEisMsysLiXUhPRjZqhw3GE2UJ4mUkWiNCTSI51qI6v7CLhyiPzI7bbKaPiobO24bvvbVTswy6qVob2ykti57bKtJWXbHlXsnNJyci2yl9cyO6ZnZy9GKp4V60oUTKNEY0AAsVSTgpotG9XblkYClIoL2x9YXXJI/mjWmpXUGjW9JN1VpNvZ9qx0p5LT71kiUO+dSmSs3mVkvizZGlFNaZVO2VBTeRisUJ4UJjqnFwtQPhTIj9hwEZwWNaws2SOlkeP5WqBdecUGsAVG9/uMjFeILNhHnJZsJomsrmjiTGGDupW3g3pkvTo+lJfke6WqPF6zY6dftJOvLlu5p7KvOCNG+eUn09+kXbP12pa9uP2KPbvat0Pz99kj+2+zmTS1zoVN5Zt0tp5aVfnP8XxpKdF74lhlsdW2Zrtpfd3Py3Bmz2xZ7YJ0Qxn1oX5Y8bnQ+iMxM9lhIjA/5JQF7FzBD5lVwcwEeUGtrHTwzfryjg2flsPoPR0cbJao3yTZO/L8udh7TJQqQH+rYclsU7qLLNszb/G+vVbfv89qi3O+jIDw2QCxlGxYdPb3XEbrnpWjHrylpPSihLIynIyav9fsbjUUH/xLAvkfUqPq69WY+mrxV+XXrwm8X+63fLNY7rzDJqqw8tnDdFK4X1JUpLu4Ql9qOngbEmXs1m8ymxNA4Dscq7I4/ftqSzErcJo/U7oeUZ4LLugqdkMbDaD/8H8rQP7n8jpTfFDcO2O2yjHTtONeR7uj/t4v2374+1WHH8wdoZ4+5opzqHqZz4y+y3buU/rusPz17Wr3kzqe1Pk15CX9dLi87wek5z8evk+Lt5ud+aiKe1PfJeEl/EzpMpoeAzilKU1pSlOa0pSmNKUpTWlKU5rSlG6Iph0Ak0RHyevQ0XRZXyMjW1zZpA7ubZl1xQlDpnrC6KG/wD2eA/soYCHMRA/OZG8ONDnNn0dX6ygr3MNF2a4bn0LOqJY4sqbF1tK1QqA2RI5hYqVh15KUqeV151JpxuJKzcq1rtJz1vqrp8TMHvCAX0eilxV+WfwR8UvSWWo2kN7STcnI2gNFyuiAMxoLI/z50ntjY0Qm1V/2z3Vd6E1+uHetXGL3xwi/PDAy6efw+3uMzk74HDFZuSp3Rv2lAzYF9OFwlJHLr3sf+Scy/iusIj4fEM459+1qHPKPMDK9wIaR+SaGLkz0gEW1r7Nqda+vZR6VYsuUfsXiTByl0bLS/zFL+k9aHB2yqLFf4Y0s6vYs7p5yLifP2NzoObu/dcYeqA5sMVHOS/R6NrR6OnCuDFKr9jKrdjOrbHOcG5xY1EmsstW32mbgamdg8fbASp2unnetzAZ23Y6Nel2rSn54TpnSyhSemM3tBoO+9fuJ1KbwtntW7iXOtYH8DzIrD4YWJ4ob7g90lUx6D27qWaM3skq/5DNRtlSc1jcHdnG9Zxc2Etvsps7MMFjZSu25s2ZrUl+5XLZOOrIXL/TtyXPbzk+fTuzJM0N7ZXVkF3pmffaHYIS4pnydbVo20wrcqBvrw61UtlGlbp141i7WDlp/8W4bzd3mnMZzNozlrz5jpdacpcqbfjfxYwXZ4I99AXxvAP1k+U9ZdtOqtW2u1bZaVFH2YnfyA7OxXizdyPBKQ1bEh4nxxmyQqKEyWHWOWBPP7BtqcontJiB7GzGjwONSnunCvAhqFcZ3sTOI/UQSPaeMwP1sy14494L97rOP2SeOnbGzsoUuk0/KeldGCvcV7pnt0/bZc8/Yp06dsa0e+wbst731RVuIq8rrkTMRDcuxJS2zTiu2lUbJzldSOy8rvSC7hTfnKpYtNHzzvoyRfWyXNLIvAXEy0i/2EfyqfovZA4ARedw47m8gv84KLxMPGfGHlYfMoGH+BOWY2QswdV4SDW0gHadKNe9tK8yuuF8tO/vGgPWqlVgCUJHeXadBvrcX5QJVZsJ0Vfgrf8jszr9k1nhAD6TLa5JsvHaP2aHvNPvq/9Ps/u8JU1G/JEm6JIN9HxeMl5o4dy/0PKW3ji4rfNP8mNJNkLdlKdM5X5NkW2zEV5vPfxfUVONonz5QfGxfZ6L+PvS1+kgfyh2YPSp+9h+b/eZ3iT9k9on/weyFnzPbYgPstytNlEvar8IPrm/0fy2i/V7fI50v5A6i+pJ4b+BpeX/DiGbjlK5G2F3BN0Eo1RXLe2o8srbe+tuBBYpY48t0VBqjPs0ff15G8JxfnAGcgHOcAviE3N2f5Z79roj1Eoep64HD78J/EIwJ7KGRCLBoC9ssWFydFTOlnwYQu9evW5JsCihUnYfRosDNvMWzFYuaAnqjVUvWL1oioPX6Emv84d8X/2fp5ymJfVxyntNVSM0rcymNpOQMsAbo0nZj74JMldBwJOClKxx0HBryvBpeD/98IfaYcdEV1O+MLmB/IeegSyZFW0nygHhoPHrlrXxm+hbs8UoyDycP09/XvYfJ++iOsPVAFzoloJISkmV5GM4nJbPQbvleK9fvshiwSdYy1TnKWT8dDw5PK99+SwD0lAMiNscDUI7SC87R4CUrpy/aXPSc3VE9Y7eW+gLgQ1tZF8BbGThvrvUs2ewKwEqGnsB+0vcTA5aUjkXpdSlKnPeVM9tTTm1efEBA6kizbIcFpA6oYr9VoBC+vdK0g1HdWpIFiyPJ9G1siVf6ilcAGb7YH9m6AOSa1LjSLdlFAfeLHV23YlveKDufW4/tzJp4pWQnL47s6LJA/hkB+VN9e/xUx57I+enTHXv0zKZ99GRi5xVOTXEPkpGdIH2rifPyamp9vlPlikBT1UYzAskt6bouEFmt6SW5syGcFDvUu3TgWLlqWbVp3UrN+s0FS2Zvce5UDthaVrNNJWxr0LOVjVVb3dqw/kD2RzbL4GCfZo05jMrWqM3YzOy81aU3OpGKPQAorW4vXkTJ12AbdCoMWdcfy0XMZniD6tBSgeNMwDhROCnT22VEURYYm6A+6Qkwb8p/jyn1KuKD8kgsC9QzONW/ld55e+XiaTu1sW0bsfKhkdp6fWgb8u+s+/VSxy4ONmyDvRxkv6fWz9njp1+2VzbO2WZJdiPuNgWs52LbXNQ7+6u2cbBhG/MC/ZXMtlQG4O2GwH9LwHteOq8rPUzzVxx0AJA27wQQZ0z3r5XFSruunN3PBoYD6Qb5Yfa/TFVuQ9dp4FTliZJFxxhLAWB29+9XyrYtHW7onfXKaKwT9gGAo1pD5avpJwawySd5H8J8u5EkYv3+g3/V7J3/n8CV2/JnkIy+/6LZ+V83e+Vfmr3602bLvx2497yerwVvTmp8Hfp6tXMP5L+/lIicVSYf/Eqzr/sRs2/+qbDOnN23qZPhKb11BECY0pReCwFCb1G99g0/bvZNqgMf+e/M2rfw8dXDgncQ76SqOy8jfUkSlkjpI/y6kuKnA2Dhvvy3aOOJwMdVT/c39YFTvKc/Ynb0l1Vvs6RUddXbkpSW5v7A7/6bQd/fLL7vQ2qQ0pC5CqFTYQxLaTfnxO/BeuC3bXq/8Ilc+eLaA2CX8vy60XXssKga3FshB419VRzDrVXhw4GN2Ga83FLDty1gUVMDk49bHrDAJ+t4+elr8Bna856A4CP4ugTqGbnHNYziA+jzf95BkLsVrH/4RSzAKOCfde0hLMVDA7nSsLhWt4oa3HG0LfyxqkStC0sApJvioYNJNtLKyqyLbsuv3qFDo1S3qCxAquRx6tjnR6rkRp/U9Ywi+k3JcFS/lxUwx+0pBSSCEU52guMeJ26HasQLaDnGghm1BE2TMbqgg5geXH8mMMd7egRJRXgI5Ff5BpPpPvhhtoR+5B7dTQktCdRaJOBoys9S1XULuh35HgAgyy09W9NvjgtknPVSnJPkoRJZ+O/R0EGE7iulWYWjhEXKg/iQortd+cXa/ucklcIlL8ljcURnhSIYOjRTvOmKnq5aPGLzRgGkFBnoEOGYvaHFQlE1QfKSNezUatU+fXxoLy737LRAcq87sGwgMLudWafDjvSZv5N2U9vaSr0PJhEIRGCgV0s3CwJSLeV/TyA+U1zlmPkMrACPbaOX2YlOz05u9u3sZmZnOiM7pe/sSTH357ZHdr6T2vLmwM5tDe30hsDlRmpn5Pf0+lBAM7Gz+n1C1+MbiT87v94XiBcLy1zYGNrK1sDWNqXxzaHAd2Qr/di2Be6/7EjdbhW4f+7CwD59WqBP7kPsH7ApNo59YxdaEOhI7iO5YyBFpw2b8QGm8VthlJlcky6ZBSI7GJUoH+hjy4aDkzbcXrOsvy0TTdwWKWXF4AGj++wrEEcta7YF/htl6wh493vsaaHwFC8b7Q0VVyqwS5mLBFpjgdOwLh7JJYvk4jSIhFMP5G8g7on76ByZBV79X1lhyR8j5hz3N9duWbVdtm6DDfkUXxVZJCHgO6ZTLyFlPrElEzDvi7eaAuytknWEN7MZydOuCXtWrSVQXpeNlpKuJaOebVdSKzXLtlYT0G9n1p1JbdCSvtgnpFaxmvS8r9KUPka2v9ywVm/Dahc3rSb7KlVJM3ZPulR2ZUt0BCR1uUtHMaPzUn9f0qWeL64Kz55yznSoOlinc0T6Y1ZApvxKamUbyK1Xrwrsx9ZROB30pXBLjYZVG02rz84pW8pW37vfWvv3W2OPfjMTQGFQT5KBkery+Ozvhox8S/cAUMIZNWF36Fv/H7lbQQOzc79h9rn/1eypf2Z24j+bnVV9evYTKmy6P/E7Zi//otkpNTC3jykcRrwOSrGn5fZhXVXPOlETfQnRATZN/LPShYD/7N6gr62TeiDDesvyeUpOt3+bgNu94V5tEjv5e9M9AKZ0faKRcssHVUd+l+o5Af+mPmDLn1Plj+0UNGFDNLwytd16am+mqgc3nxMYf1oAXHUl9SZg/PW0OVUt1lgKm1zG+ayD1UfVkNgK+1wgC/FR/wCi8/bn25JoL3FcISd03KNv0uyXqS6ls0VpoLwyCrIr6b2B2j5d6TxRvqw/ZfbKr5itPKnfcnclvU3T/BbSdA+AnYSdvIWEMlE1Zs6ImoOHgdDNVicc6SVmxCaam7eoUVODmWm3AkdiL+MCYuU0dvZB4Xz8yguWE8157gM7QBH55lc04GHunYNv/kGFu3cs+K5eklbyAUYckCB8pIIbLwoM7bdyc68axVWBk67ahx0rlzec2RltmMwK7LR8M7RRtWHlVlMgg+PKUmdXwGsm6St9UeD2084AWEubClOVYwY46+jaMXZN94HUnFHhMAOQBZ1w8Xv/6ZkhBtTlToVe4HB7BdGBgOcwW4B3L2nfwRXTsUcLAnhiAUY6GzJ59qMaVdnBzEjI6IjQKwDEIJ7/uZyIy6/5xeMSlIkEyNJ1Z7MtpYD0Sxeld1m5uqTnChvAJqAJkz/eISB3Kt5suJrP4GBkWU5KB2zDnkXpSdnZK1ZNjtre0jFbsmXrX9iw5aOrzs8+f9E+9fSqferxNfvkY6v28adW7NPPLNunnjlrn3r2gn3y+VXnz76wbi+eSGx9IOAsQLg+GNpmEtvBxYbdslh2Ppv27KVu1x5bS+1T7LS/nNqnL6T26IXEnjyf2jNnAz97NrPnzmT28tmBvXqub6fO9+zcuZ6t6Lq5PHDuiRO9l4mHXFeVzvWBZdvSN+YzKAVWnvSFvs/3+vai1LYmwFddaFl5pi5AXXWO44ayErtnN3oBVQqC62ecWU4+gswHOFOupEBM+eG34sis7pzW99mwdpvc9nvRt0iVcyVRPIlshU6yUQDmhJdI3v6WbXRW7EJ33brsXi+Qj6XA/g952PVPAJ4p7W5DznTvBN6W8W8on9dj6aecWrc6tIGSk1YB/CqT4iRSuWTjLAHq2b2LducDd9sd77xd3+ampbNmMwLy8EKNEwUqKv8C3M1Iz8rWnRdYXoitv1R3Lu1rWW2xbbOthi3V6na76rOHZhftK/YdsfceuN1uXVhwLrfKAu76fjckrWQasjO/kgLA5rhCOKtUrL/QtqhVw2KlN5UbOmSYfcE0f3bxh8vYtHROB4zKlh+jKDvnuMFqzmxTysaKPqVfcW1FQ+soEzrS96auy9IWfGE0sHVVrt1I5VJRVvROXcDeT1IQEHZWfVZuKq1V6knKUahF4bcHyYY4pur2P2p26I/lbgVdNHv2hwX+/4Fu1YBi2ZlPw+Q7QiWpe2fVFRsnzF76BbNP/B2zz/z3Zk//3zmo+hIlz+C8l84BPw6U10v1wJTeIurz/cuJDzb2P6Up3RBN1tzXq8X1nMGWc582e/wfmT36fwR+4V+/cXUj7XGOHCzIR7HEXu8U8nIt+O1MuYyTjeqrNbDHpOeJGmjH6bT+h+L/y+zk707o4XrvT+m1El+5Kb3ORLGloZ6lAia9LV/nHAtkwMParCXlmg0E8FIBVkCjH13FyL+jU1UGMA0RBwuFe7jnn69tB6CIfAaBN1L1w/kahcWfTTwXKCjlHEIraEbP9lpUW9J3ti6Q1BEGWXOuxKnSUVf8bYGeqiV6dyDg4QvIfcf+gS89VlvddbAbhZTsRjRUnxW4/33dHnf28/XjDWGDLQEmNdp7AtqJ5CWOVOBLjX/Y27ToMmcicLXlIUPoLgWg5w/GKnNP4196JriBFzo7hBJ8NoFSA3jDq7PyaDhSflpD17p+CzTpgS89yDsBnPXbwbzYxRKjl3E4YiiEHMhnJ+ifH2uoa2argbMVRbCsAIRyo9strj2grG/xxjgwwufq7yK4bSnegY+qYlZ+PJq3naTDpCdQdUbhnrBq+RV7YN8r9tW3btqiACDc71Vtczvykfutbs/Wlrfs9LGOnT8tIC5AvnJm0/nM8Q07+qLA/dFte+zcpj2/3rNeVLd3HF6yh2+ddxa8tovbfVsWUF9bTWxzJRUn1lkdWPdi1/oFr/Ssr+f9NQFXZoVtlSyRDGlX+ay8D/lPB1kUmCMqGVoXsIzUKIwiTk0I7FNRlIf9bmYS0Tb7ZnuqNWsLCHuxEaMv1ssPh33pKFW7f6iSpzLhD1BmTnSuUc48kzO3GZ8xIPeRwKOzyovVb7NS+Q65C1n7bB4ZJsPULKmhVwCW8Y4UX5Zt2tb2eVvZuuAdgZzXP5JfOHQWBHvE9kYpMy5YIgCgo2MpcKLy0U97llDXqOxlpcSGEZwqDmYfiAc91UGM7CssZuy021adFchtVy2u16xZaTi34pqV0VtUVXkuW6muXBMYzwTCS42qc03geKbRsjk1WOZU/pk9Eo9YpiTAPqQTTHYuds2hMz0DuKtQuBu4qqYGD8wsoqTdtKylMsRsBz0bxnpXIN6XOCj9sFcmLL9IpRddVay8THLMY7cSO2+J1yXnSj2yC0rCcmVkF8tDW4syW5PON6VPuCtdpnpZUVmjVLbZUcVmSlWrV6pWkRzOsy3pRnqqMsOHNMgzZTLnMZE9bzq5MOFM9Nu+Xfd8KyDVk/DLAvSMnjBV1Mt/sKHdWeHQeyobtNN/oEbvJ1TgVLeMnxeEP9mv97bSIMtlKNhHpySH88R36wqSm8skwt/4nfw9f5eH+Nnt/Z2En1yey2SYZHIaf3m8V5DcPW1c8VfEm4ft7jBpn0z/50vII0a+XeVGEYVM1yI93zVv9C5lB54M1zs28rjH6Zh8R5fL8kb3xTPnq5H8jOXYqSfC1f1ueT6Wp/B7A4RO6MC65js8U7j45ftwWbzU23n8hb+rhXVZ3t+MnPidfPcqdoN8nsfyu5sN41bYoId5o0S4hKnbK/QOo/vczw2n6XqUp4PrrnaNvnl8vTh5luvrquWDsBSOh7WTcOPZZL7lRND8LvLkMpudYN+zqydWfeis37uWRbmN0yO+Ig/zNBd6cYa45nHzzMtBQfgVA34LeQp9jCkPy+1KdJmN5/bttoMf/BLmjVDhV9cryk3O3i7J/TgRB3IUciI37jm5DPJ/NV0X7DpH12qo0aC/LhGJwkScq9l5UX4KnV4m2CThjoyFPMiKfyh/trMuHYefP/8CpEmrm9KUpjSlKU1pSlOa0pSmNKUpTWlKX6REv8mIkUpodnbWr7vR93zP99iP/diP5b/epnS1zp3Xk9DYdQhtSqk27K1Z1tmwONFr5YY/S+OyDUZD7zRi3KxWrVu5VrZSzLRiXiy7vzCqT0iXR+idabmbT+uPd/ThFDoIHsMtb3ivXXgP5/CT3rqCGLmL3EfojOxL2DNmnaOWJKe8cy7QARuOlmyQxZaRUvmNmT5bbVpUnnEfpcqsRZUKy5xvsofpmGXJb/rU/4h1fqKofEJ/zlna71uWsit618rMOGC0MQvT7iFGSdG8zwAg6Yx2ysk75wo9MAqvfAnj6oUWc3KF5OS3+Mj1oXDpDHW9+MgM16ocFvTaIfnaqysLqMk7efQF4oxQiEYXFc5xXU9LPLlJoDDCzzP3Mb6/TB79YmkHu8DnGSIbOiydftCi2p8P61TtF6238iOWdk/LVPK30QejsLpkBKo0MxAdMwKbyL0Xwoq3JUNastQathndab36u21UudeeXLnD/uWTh93Pp05WrdOXHXs4Qz8/Pmy7QJh6P8/cUYmp63VrLlZt722RjWTqdyzsse9/zx57oMkaNrOfeeyc/eKJvr26mlmyqTCZzSHZPPEJU7q5gdCP1Ou2qLDG+tK/QkG6huxCkvAeo8Yl5CCPC6OrKAQlvlxv2Le9/xb7C++NbGOjZ//go+fs6VfZpFFR9xXCQImqK0wmDaSSpYt87BGPICFSzwZklCxsTFeqKy6mp3sZIr8DlQYXrLT+tI22ft9s8KT8dxSKBFJZ9tFsiBkBhB1jVBXJzfv6nVLmQs/3iOUl1BnsOSCll1jjQlmvKl7fnC5PZMpSAk7EiBWUbJDlAqOw/IRNJCHk9n0+qnPWmj9gt+/dY+1Kz5a3L9qa8qE5VMJFidKyPhpYl95vyeid2/lobo11faJ2tSGuWiOKPdW9dGj1SstmJFd/tGWne6yRNLs4YKx9YPEwDTN1KEvlui02luwd9bDR3N2tGTt88bwd+IOjNvsZ6W0gm1C6fKmSokVLUIIKYrnJPZEdJp4ZSroEJN+hciW2SPfMnFCMbjNlSViVbtFVXAn1akWVUk31VU26atXqNttoWXN23kr7l6x8J2XKrHHfvda89RarzrdVj2FTUofcWWIQdY9b9XP/o/uzi49Jjkt5/+aQtMIIz31/1uz+79dv6h3RxQ+HK1P/N18N9yjphol8hna+Q+IVX3NfsMdMdVj3gsTQB+HgVwQvrF9lh2wK7uYrZi/9e7OVp+WHHCzC0z26mr097Hi99xG9w67Pue2zwRa0/HjYh2D9qF6hDr1aGtCD8rS2aLbvfWaHv86sJbua3ICGkRym7Z76A7MzH7t8b4Mi2Kq+WQ3JjsNt32J2518J7qbvzxPS5YUnwk9Gl1ARG1WR/mJt7k1RoWNRbc5sv/SH3G3Vty63nqNXaONYWDe7nK8HdgvchVSmfNMtZiNRf3BGOHpjhsjt+Z5NS+8K4aMP9Prqr8telC78T1LrkNmRbwp7IbAxGfIw9f74bwYdQgM2jtyZbvkjL9xGmJEmosGwfU7XrtwPhnP8978/z/M8LTzjXPVjv2a2pqvn9y7ppCJ6z3+n/Pme8DvR9/QTKoMXVP52zQPJwzvIs09xHvqacA8V9kEdx5pj7OLsx4OsuDnlYXJhF/Ia7WL9YHYM73jeQ7vFLaKer+ZtafbpoK4u8iblu8N72IJsuJz72//eYAsz7O9DXSs/5Be7vrP2HFr+rPKDcsK7V4nbibKhemH+HrNbvkH5/07Fw+kehEmZFFEWmPFzSt+pjtom7n6tMK9H6FzvV+fDmfZu16pP9U12eaD+ivStOJlt1FHb0vVdxEma8iu21JDesZeDX6W8K8q1nqETiPeZJs5U/f7kZqbSdV1lC8LW+Abe9WdUFtRmgtKTZk//c9ndM+H3jVKico+N+Mj0pJ6UNn1XbZ/yD2K/gfYRiYG8ekZ5OSP7KvQMoWvy2Mut8ok68b1/Vw9C+9kuqtxDz/6U4mUNvOJL9Y3fZvYnZUR6yL/H1lLdgZ5g9hJwfes5Nsr+JYXtXPicZMnDumo+kwd6xgkIhLezbvJ6SLTybNiUcEU6VPvD60byiw1pSQv0zr8m/ed7dvBteuIfh/urRT1JfEd6ss+e7OWqJB2SVuJjk0do6d0hL4r2FLraEn5ABxefCn6we8K/TBD9xnapk4uTCAiD/R46KrNqL/gmjUe+1WzxHaFsQYSzrTx99TfCHjvk0dXq6TeAvu/Hl+1nP0qe7k4bG+GbGrBfoA9+8IP24Q+HtgJXnnxpdgDciCEWVIR7nXfG3tTgzvpd1fVr+g4OlAEqrFHoAACUpZwKoIosToZWEeAvVep63LBKTRHQ8oUc9MnAPc6QP/5Dmen2yy8ytgCkBV1PB8XLHhbXIjABLCGn4jsQlVR4MOj+BX27XlA62H1U9U68pEb2fuslVesnTEOmDisJd1RVb4ePf1Sl4dzyjgH2LbuxInHWksFHbNT/pECDCn4pVOoldv0X+ElVAQ9HF9TOWZcM0iIdAEz9H6dXN+gdB3fjmRKCc64+OgfoMJgoD07h9+WOAM7JgkN2lARCHIRBqgRKJQEH6aJke6UvKoWy3hKAcWScNyZGK3IrOgD08ZD+/Zi2sdyiQuQJNwdBRMcz6jPcopb0/G5F/ZdV4f4RRfeUpVv/rQ22VCHn7UZ0QHrJR1QBIQ8AeyQAP+oH+avb0p/Ab1fgshPNCdC+0+rNB23VbrPfPKPGo+hnnpi3Z06xV4VsFAXIr6tSegVcFabnG8ypkVObrdrsLS0b0gEwM2t/+5E5+2a1/aBfenHV/v5T23ZsRXa1Lj1sMqUdLYuY4n3JqD38AFp16z7QGc/wUFwvOTBdH5VHfBB0U3QUsLSmFKVWLjftoQcO2l/5yoYtxAP7px87a596Mew4u91Tnglhliry21DqlKioL/vqCFizlmXSBhSldx3JaVQV4G7IuCvyU/SE4H3IR+OUjdY+ZfH2H1opPW3DssoJsuSCsdxnVFZc2FOmtGbSr+wG6MoyBKch9iWb4pViw0uiUYEqsWFhATxlU740gIwpNglEEG9cBZ0GABtL5rbFrVmbbbesrfRGo0R1UdkGygeoy9p4ySAp9BKdi5c6yiresJDZCTjXWcev53QydPSRHeoZ+CMr9a3ngqjqEHP6SUQdoXs6iSqy34Xmkt3jgEvtsua8HVi/aHN/+IK1PnPOKp2RbSuyRIzMvo+KaIDpKV+Qhmn/MOWDrOEoTKgmmaqy0bK/66XQfyN3RdeqnkNlNl+Uniq1qrUbTZttta2xuMeiQweselfYQb9x951WP7Bf7Zm6dCDNeYbrAftAbB+3WtEBsPJWdABIEHaxfu//W40RNdCcVE9/7u+HWxojlzWsP19SWADDR/6H0Pih4f38T0uRqusf+N7gpXpXuDrJ/p9VA/uln5cRCDAVBKA88o3hqMIZhcOxWruSANL2y2EZA0DVQfvOtEgHNJ5v/eYAWNvEf/W2i1r7Aey8+G8D8AUUeANddPefMnvHXwj5yGar9ASOSWnhaFcnZJAl0+h94kcFWF/Q77zc3xBJ5iLOpYdk/IoXoG1qtF+Nhmf1WRRAff7nFN+LueMOWnrY7H3Km/piAPfkDY1YQM+MgL9TsP0xJa+YvSBdvPKflEfSNx0R0L3fZbYHILPzKEh9+9lIEnrhZ0MHE+VhTPpBmWaH9b3vCU7YyeM/rHxXWGwItqDGueWdA5eRdNp/KeTNMdmuA54deuXbc8MdAAov1gfo8Ncqb/9LszlsLQdWu5JAzYby9OgvCVDmnWgugwhg89BfV7x/VNEoHvT7zE+YnX80PC8aS5eRdEFH2f054Lzjj0ke1eO8++j/GTo63NaUJkAFMkJ0UpTyToorSMAPAmS8+O+UHXQsXyVuqCkwhsx0ANXvkENud1eQvoFbsis67ABJ4+U/r4HQz7zaDaTn8AeukRaVqYvS33P/SskSKB1/98PFyzUg+hbVFbMAyBzM70pqJ158XHnyL/KOOnSveuXefFPUO78z/FY7TYUiuDlRrsMAwPUpl4+Oqidkz6tFOZTA1LNzd4b649BX5+7S/RUkG1tRmgH00PnPqJypbLJT/oy+Od52RMaC8jh9M2zyWXxBAJa18R2B+lnFeTvLv0SHBX7rDNjsVrZEIwFYiPzFduhY9PAn8zmPj44XQDR10/4vl5er1U36ug9UBxxT/cweMsj37r8V6jM2xXaaTA8dB7KtIq+vRwD3Y79q9uQ/Db/zNsUl0m86Fe+QjR/5FqU/73S4rO6eIHSArUF8l+gMoSN7rAPJxdGPd/4J1VX/RXDi+8aGuU/pW3b3nw76rknv3mG9g4aq6+jEfEn69c0lJ3X7xtHr0QFAar64TgG4EaLs5rfXorHauLnRPJWxjtQgT/sdgda+QJgAhgoFo0e+ppXRP4Hr0lAVUG/TBmsb1l+XMQ7rapTWBERyY3d/ZA8R41YIcUkQmsRjFFbQpLedDPk1rwAI1hu3OA5lKAAm7tXsdxQpV4Hvwdaqddc6lnQFqiVnSYWD8TXWx4ORfM0v6VQBxz9rztM0sWygcLKKlWm8X7OtJD1lH7dh7yMWDU7JKLcEKvjocQxhT/oUWKUhVtq0KJLu9MTF8wolZ2R1N/0sEowbj/KKhwtwJkAaMRfcd2HI/RKMIz8AR1nqbsqVtcFt/VbDIv+tjNB1IsCgXDFAc013W8rzMDJZiO3eCrrsh8iD8sg9br/PwWFUOiDTeFCVVFttlKdUl51yEDh+x/1yrwtXwqZzxx31Q3mBtATN5nAlhVup9K1cS60mG5yvzdiR9rb1spad2KjauvIdIOj7CJCXeg9bZr18cFO6FCa7tNfaVaV8ZFU1dh/Y07B36XtOLcOo+RMrXVvuDwU45SMZWuRr+JENAXMFoDaYcH3NPO5FIrjipLj1M1xhnikdXEhUbmtBagILO8E3W2XbTFN79lTPllcwXOxXMjiAlz9s3zf709XXrYsJz+NFY+GOCtWdGa32kUH9EFNmSshMeroDKwm8lJgBUhJAE+iXpPqHvjw4UcgRTxrs5USswgJ7HIx4DBWWj3yQFr3vhqwr9qQ4R3QOIN84s1GqKzb/nec86VK8jJD39S7Jo5Nse5j6yHpXcWSyhRHv0mEkN49XDZ0RHQ3iTB/OgWytl3SVxG3dD1R65QbLXyab8DkjefrgoUA0sxPqqjfmqm1bqLV8VH6u2rQ2H+KzF2x4etOPhdyMR75xHxNVOpK3y1Uq5tqX+Nxv6z5BP56ekncUAPwriq6i9Kh0WlVcUf0J+K8oLjb7IwfLyl9mAVTLFWtU6lZvNK28uGDRoX1WO3TAokbdanuXLG6zsWmof93Wcv2VknUrn/u94NDjY+8JfZMIQSTTvkfUWBGQpv6BtgVGX/w3UpLqzD4dtQgHvw6ErTGKee93S8m3qhGkhpH06aMuNTXQ2TTWiVHRXBdraowz4sJoNqCXyv9uAdIH/pLColFPfaky0RMo6tE5qkaMz5CjUaZrReBhr/wBxFaf03Ps2HNALEIejpZCpiqNMhr3iitTQyy9IG9qcNIR553u5KGudBI0pS+AO50KLpfCZIRxjwCH76WyAygTbonTXWA958rGnmf+UDpXo9LL240Q+SYdAI4ZzXznX1VDm1GrvNHOfjecxpAq75jxwzdD3xWPb0YgcVb6WH1WupLcO+NkpP8O6YLOi7rSp/LlHSNNgC9hif0EHeqDHATFCwKfysuNl0Nn0rsFcg+8X/F8mR4CRhh547tVdNLoOicgOac84RuEDneCRUbP7lbjuSp/yM1InL4jdpca1S06IghXYY6KNJDX2IHuy8rPPUoHI4zrr8gPzybCLvJp/qHw+6qnAEjPxHuXgN+DsrXmA3IrgB+Aj7oUUCXbY1DGbUNy1QSglhQ/sxYA5XRwFDM80O8+gQzSVNfHrHs6dAIBlujQvyx+SDLQGXL/n5VuFW5D+cC7ifLgpEAYo9V8MwBaD/8N2cQ3SO/3y09elrNTikPx459OYt51OxFjwy0Bqw09ZzTdy0MePxc66pjRct/3BCBOefU0Sudd6XXACLTyINPvmHAFeqqyxz0Ktye5thTurmm6HkkOgDsdgoepl/LOuIFsuitm76JU6dE32IFh84ienRMQE3j3zkq9X9M7jGojN/LX7pE7gE62MC7XfEfJN96hrKpcN2VvTb3LjCPKNfUIoBgAt0hHBOncrVxTnm+E9T5ck52c/ZSqreIcfuUNs0rIw4OA8SKflBZmGWxLl2xg7TPPZJMN2UImHc8o7XRCkld3/kmlhwbSTuCK/mHqgFyGWLZJJxwdGg/+FbPbZOOLKg9lRlgoW9INM3aJk2OpeY8winRgx3SW0wHlx+1N5DH2SP20R+G9U2EvFfUhJP0PqT8o79Sn2Jz8U+/vUX3ASTibSi9lriE79rTsTA/y5XLcCLN/UiL7OMV3VnJ6+64gbE02+8BflP6wcTo/0HGRx6r3M5Vx4YQgr4gwW5Qd8SxlWGFTd4y/KyI66Q6pjtmrurOstCEDeqTeu6uIR3GPZIcMjnp9kqeTsrug7xBtpfUXFT/PJvT7BtHrcQoAJfJLsgPgRuims1D2MVSDOO2rYTzoCVwohJKaompsRPqwh8Y9lZca9Gzk1t9SPb5i26symCxMo49rKogAai+TZE8uhZeBHHjkbiFjicN/3gQRGA2D8CuQfsiJioBwBfX1g+m7W7Z14ZRdPLFt2xsjSwZKj+QsVWp6Q74E+LOEacw0qAI44RgxgELWz9QGBA6q0a3KnzpmV8qes7T3YenjOYv0cRraefGKwukIh7CJ3ZbSva62fs+TGjbUAwBJZhTCRVxs7odC/JGSUHQU+KOcCYTLFTzp7vexWDoHvCnvGGFm0z3fc7w0p2tTz6l48HUpr3hfsER/iXxbYXEMYEfqwS1QyMdA3JKVl7HcOFkgTBuX/HiEZD8jVWxxfLs+LvqI0CBNj9owuaD35FcefbQer7xakIcldx7FIXcZuR8xEizQFVX6Nqr2dF+2mVLDZstrVq807Hy/YWc6Zevnx/0RJGnzIwr1wzdG9MQoj5la3RTYpuEvAz4827L7FkvWUX25t1my1a11O7XFWfMcKShwKfeIMuL5o/CJQoIF3B9AawH2g8IC88/vC7cCoZGogvL3iw6ARAaxpThPrg3s5Nm+bW/RWYWdkCdKD1de8I9hHia7/edLEYjT8wI/urquUUDx8fQHxCVd6jJSGkcq3yPZssXKfxwdsCJrSANv8F5IRggzlD38UQ7l1wG4GKXwrr8VZEJf/Oa4UEb4fVYAj0mLmE0gCz0yfZ4GAJ1YTMdPpY80U3mWO7oJm1eiCw9U0fEu4dAgTKWfwEM1ktncNE17KuMD1JyLgQ5kYzigBv32JRmkWTbF9P+q7GleDdRF6jmlb77asDk1OOOzF214ct3xYl/uiln6koxKDh0JqYIgFdhvqvAyuUVKc1Wy1+SulKuJEatURFbXe7g58Nfzsn6XdV9W2hGlEsdWiyvWKtesVa1bvdmyeP9eiw4ftOr+fcIFNWGIedXDahCQJr0T1C5b4XeybhU6ACAaP+TDm0kAD86r3weAzBs95z9qdvy3JJsagd6Afz1lUuIZUWZE0Y+pUuO5rUZUWcDRQZwy+8QvmB37RTVsP60G5pNhtKWYVoysgMx3/TW9TyNKtP5Js+d/0uzof1Ij7yMBUG+oYXr+Y2qkKQ5ACY22OV0ZeRsDPbe0AKwACjU16AD+55X2o/8+hMfZ2Uwx9mUEAmozApd0KPB+U+lgicK6gK/btuRjtAlAtK5GOXUpYNBJz8+rwX1eYa09Fp5z5WhAOjd2NqKvRzMK9x3/lRrtAqV0OPAuI/wv/oswMkfj/rTykWneHP+FLDN0biiPmwJydGjQGTLMgWlBs7eZ3fJtuiHP1SAFWMRKb6JG3ss/G/KEkalzH9dz2QdTzAHe5OXMUhi5bL4z1xHT/ZWP7HhO41vfFJunI4FvG2Bd3FCjGjk8T7xgiEUAT0bjKsUIqPy2JVtEB5HScuZXJc+/MXv11yST9HhOeU4ZawgQQTS4GwI3TM32s84niLrruh0AkoVOnYNKD3quMPINKY/XZFfP/HPJIJtgKjajoRw1VpHOxvELpLXpGBGoWX9JYQtMYSM05o8oTORzPSjfySfK4RUNfclAHcHo6e1/LJQbOnKg00o3dom9AWDe8ecFtL5RD8g3WGl6VTb8vPLshOwZGzgvwIltznNGPHWz0tdUWWL0elWAd7wMRfECDJkNA8CkY6yYWbKstD4rG3tV+iftLHmgzAFQF+SXdGELbWaQKN2Ao8l8vREizUwXv5cZGgBh6fykbO6Zf6nr74byTdp9FFbt3hnVHxsqh4yEe32l+JjBQv7d9aeVJ3TcyFbPqiy/8vOym/8QOk8Ig3w7r/DozOPoUqgl2906GuT374/C3Dwus1MdtP64q82quV/CPS/bWVYYdFSu6fllLNtkRghHo9IxNSbyXfrbOhF+8q2lo+Huv6Qf1MNKM+k4rTroWaW7qIcuMFtE786oXLCcgzSSbpa/sKygI8DYU5htOjxyndNxkq3p/d9QPuv9VemNmUCUO2YcMFMnopwBrGUfJ39FdZ/0ffSXg77PKm1F/hYdSyihpbwmjHEnhog2Bh0ZFdkPs1YAwIUcK7KTF39aefBLwXY2npXeVI9E0i92SAfFtvKROpGPd1fpIC1bLyi9lD/KiyhTPpyQXtDtFfrOeUt5R31EvQ919Ju0QORpuFGS6eD7kwL/f0a/dQ8N+dZsBls5qvoLW2dZD7NbWkq/10mkScxRkPrG+zKGgcpckVbyhQ7axfddcqtLX3OqG5lB1NF3jfoUW0S/LIGgo3kWW4VkL3XVjRdlO6+lDL0Gmh4DOKUpTWlKU5rSlKY0pSlNaUpTmtKUbojoopnOALgK3Wz/zZBR70HPEtb/J0MFULVSuWZRlY2oMisxkmyJjZLESvJbyro26DC9ftOyHutWq2aVqqW9od5h5gCjeoQ80Zs00ZvjPTsMa90o4dU707gR55fAPIh05Qe/SzaSfL3Osq2fOW4rx/vW7wyN4//KrRmLKrUwQFZKLRvSE5m/6uFHPmA58tkBiS8HYKTUNy+TnzyGQMPT0tcvK/2PWZR29XrPMjZOGzHtWDJwX9rQe32x9MdI9kjuhK9/xbR//HrIesZMAAYzg59w5YYL5G7i3DlwLhT3QR/6owT6VHfFG0lwn5rt3cn4oujAYTQ2MtbJh0B8BJfRA/krGTMANiR3J3djJNO95fGEy5UU4ivkISRiYkSXpI6ifRaX3iUR9ls0fMqGg5d9WrXPgiDMXFfj0POsLcLzUdb8N53ZvkS6PJC99q0cDSyOz1iTpJZbdrHXtAubFUsz2fEQSXIayQNxsF5d6a8ofyvtkfVl22kSWbtat8OzFVveNrt7NrK6pfbq2tBOdzLrq3yMWMxNPiEFUzZEHj46n/g3FjSnoGa95TYr0m+cfFTc3QK7reCuP1k6tK2tzC6uMPqfGsfJ+YaRlEfel97CqLqUwQt+kUuqa56vrk7sgGiIkcBdb7kAxCnNMhrvC9n7jJBfUJArek/2TPB4JX3YEiPkuvf0k19uX0SShyd7KTFixNVnDrgAeoRwREw4zEbRvbOeydh9NoMKgC9HcJlc2vA+M3WGel9lciRm+b/vDcFGg4z6e6KIg9BDWD6TgHCwLZYcsPTAZyboGfLmZQPyafly9enzETMAxLFkU31RrjZsttKwRdkF5WkhrtueNLXKmWVLT67ZsKeUMbKvEBjV5z9X1xmhSleM/nM8okL3Ef+mWDGYallryJDrqmeqPurPmEdYCsBGgHW9gznXmP6vOrZZq1mz2bLK/JyNDqsM3XLQqnuWVEdVrdpsSmZ0rLhRu95jZgMzAFgCUDmbrxV+05cAiNho6dAHzObzTaegM78VNsMaT9+FCyI/qQi5Xof9tcl3Ibn7DIBvU2YwAwBi6mPf7Oi/Mlt9PIxaMgWX6Y8+Yn9GBa4nb0tm7/o+s8UHzdqsARd1njB7+v8Oo4LMEuhdMN8cjWnXjOAxKrbvHVLrjMoVo4Ky/3OflBgTaWO0k7Wz2ZrZyz8nOX4pTCdm1I+NuhgZRgZG+5k27+tzyf2GxD4V/PrordLGlOw1RrYkl2zTlr5S7tC62bOSk30IWGvOtF3eW31BMrKGmLK1U1dXITbIYFo+U1YZFWcWBSORz/0Lyf4fzdflsnwDZpSQdDDSOHdLPkItG2tIHytPhfRNxsuI7y3fohtKBKS4us+F0VfO1Wa6OjMetgjzpOI/YD5tGmI0jJH/YgTteeUnumR0jPjXldaa8nqu2EtAxBRr9MVU4kkdXDEDAEKmrtlLPxlmIbB2nbR5XiOT5Fm8Xe9KJqg2KzflGfsdUIcVYasc3tAMADZBu0c6ni/ycKD0KO6npWfsc1N6Jl5m7jCNnjQ02matu4P3CrNFFIbPtlAaE8meyR6ZPs1SDCiWHaKb1sGQDi87E/mBbd7x7WYLkrcY/WcE+EWVEZZOsNb48AeDnIygFnRUz9ERflhe0lW5oHywJKItnXa4MkosnTKSSx5h4wVhB2wMOqu8reeyXpCOnvpR6V1225HdUNaK8oEuEHsPyz50U1Pa+4oXe+GbM5mm65HqW7vtW0OaoW2F4evyFa/bNekRY9ssO8GOl1WmcPN6ScT0f+zJN5FT2Xj558MeFfjDdl1upZeysqZ6ghk4B6kDZY98MVgigF/cmUFCGhntZr8GZhf4yK4okQzP/4zZid8O8u1kZilgF8xa8r1KCpJMzJwoZgCw1ObOPyV5GSEWDZQ/1Ees82eE39OstDPajrzolXrE81fpoJ5jFgR7F/Tk71b2cyEtogufCHn1rGz33KdC3UOZYEkU9sWsH5ZWMPqOnkkL9o1+0ZPbzVEFpDzc8/4QJoSO1ym70ktRvihb7NnAzKF7PiS3XAY27nv6x0P8lFnSsaEw0Q11YKYy6MsiVDcTN8+ZGYXt8g3Yx8aT+QwKZmE88U+kW+XFrjonj1WW2GOmmIF1xQwAMbMt9+o7gp37lHxIunvyx6Tzz4Z9A0gb9Qq64Hvk4d4VynVBrf0KX2kiX7wOE41nAEx8V72elvuKdIGemdHBN6Wow8gTZs54ucQrdSP1bRHuTZSh10DTGQA76Y3V9+4ku+R8angM/gdqINNSLVVlV2qGqv07KgE0EtWtfRslqZ6raSuji1jzX1qzweYp2zgjPrvu3NsEPOd2lNeRu9K1nu1GGINz/tsDgGnsynEc3tD6vXVbO3vSVk+tOvgPHQA1YYuK0pkpLamAItP7CW+gZ3IDeQtg+DZxqIAVwoMN29pcte1NlkXkwTudt6z/MenrIwIf5zxqdqUf2QH93uus2tvFZTd3ByequNi00jsHQMI5u9iSnyudApniYWk092BLZ/9NB4Gu+Cvcxfof3DwY0gMrzgjwo3vApB5mdFCIUzUQM99MhvXZeu5vkjhYGcdaSdZTC4TxtGBickBW5IHY1R4eXvLov4NURTIBigCy4fCibONlRc0UJn3wK/eqjTnnTIl2YOxAlWnPYj7QuCstdKJ4Rwr4xjMIaZBJ3wcAXaQKvKJKVNyuP2Vftv85+8Zbz9hdc/1QWbhIHlgQSkx0PMiElgUpfSllbzOx58927A9PDZ3P6Pt5x8K8PbjYtAOtstXY8DIOGgdosqzAl01IX4JanoaQXkLWH48ksD/P7/1dHiMTEgLSdOeMO3d4TTLZb9+6W31hX9a5h39gZFbllNjoMFNB9bX/OOhNdoBn+joA1sPOAx3HoPf9QxrS4TaDeyQ4Wpu1Uu2gxDkiZ318mDIKiBd7R4D7Ezso54o0pCuIG5ZEKExdSQNA2688JMqcvTNM+eusYHicBxBeh/XPy0wO+gH/keohY6f+btdGqrNg3xCMUwhUIEIQBBi42G/BpZCTp1M37A1AwfKNLV0H4ZEjcCV5iFyAaTYUVHpZThPrPbgiRVTFXClzJcncSkc2l5WspaBqkgOuiMsSCKCf57JDi5rcGhPM5xquS6cNydqUbbbEswprdhQ7N+kgoCOyoXplpm2lPQsW7Z23aH5Gbso3sS9bUJpY3kRnB7obkr48P95SAkAwDXKSfKM85IJRfk7YpoOi7w7rRq/FD/yFsIkTYHUc1jXowkfD1FCYxh8Nb3aZZm0y68Oxa3b63yNQADvJ9nxaLA11VQiFvOiU9d8wU+B9c7eckGmG6aYT8gCO2PPg8R8JjT4a0ix/IH+K8GDkYfM/1tcXRKcEOizSSEcAu2vTYPddsgkDkl3TOVCAl4LZ1Xvc0XIjpDiIk5MPfDM6WMS0XqaRkneF3DDgC6YR6ZvS5fI0VM+zm/9Y9qsQ4B/gwBII8gLGDpgujp7oKAKUj0n3dODAx37FvPHsMiiNAAnf/I/vTEGtAI4AItcl5eeLgH+BOQA3doEs2AoMMH3lP8qf4nMSqNrz4JX2fU3K8xF7Y/0++2MUxBIONrijsV7E6brQB4p8pAHPpolpDuq8VhHvEygGEFHRUScyxdn3uBDV7pZdPxyYzrixHeR5AhBnk8dJAswAnCD2r2BZjOXgqCvAANPRBGiZ7MSjLUXZYjkGzHRviH0WFu4P3xSI9cvYxnzOTvILgCaNNCSLMAt90TF2QgALe3FSud8j0NbI5bpZYs19Qdg0IHxs1zmxfAUAD5BGH6SvIMoefPQ/hM0ji3Kdyoa8zlU4k/XEhScl+0QHCB0y5Ad+irwuOjzwXxAb6iLfznI9ZtUF1Ae8fy2iUV/sGA8VcpHuyTzE1rA/0kwngHew6DlcyOG73U/oguUBcNE5CtPWQ590QABG2YgUppxjN366RKEn+UMOpsGbwnCGBFD95AG+kpD8sTnrwa8JbEV69C5Ldehk8jIjf+QVu+LDgOwXVa7Y1PKMvgM8J+88LXoXntQ5srle87RcwdS/emd8usZViJMsKJv1vMMOosOSOgpm6j36xgaow6i/2beBaft0wjlDCmevgL7vO4POrkGrfxg6U+lgIA8c31A/islXNv8zvhuQdEnnzA3VjW8Poi31xUV5ubsmvwaaNJNL9xQMQZ7+tnPS3bZBjw3wWMeqhqSAQ6yGbwzC4LgMcTYIx9kBd9gxs1ypW6XKngAXrL9+xtZPnXNePb0qECW/AiRs1AVEcmAqCiOIur+O7e5OvCS5YQ+OP7BMQY/CennW+vbUpjpvW2detIvHV2x7O3PuK21ghJEARNJVWrux71tU8YXPgb2xrCAZRSuXxbF01Nu07vq66gkVcnoPxaPkCUt6v2ulZJXUWSZAOPTj9WYlDWN7YiFVAKyPhks2P/YPgEJUAgqU9cDSkdwc+MPci1MBgIId2ymlDjXlXz8vV2GhivEt4AswhE7QWBhhd1YDkdFjQnAQ5v8EGEoDcU/3/ZzlRijIn4d4NUJnhUzOjvbEeSJZbz/EltgTITuhbwgNF32Iyg9aVL3Vmd54ACb56TEVI8dyxwGzgelQoUMVbMtu70OAtxpHJVWgkRoPcDl61fY0XrCvPviyffWhizbXUMbrXT9dQfp0G3I7yhSegFJZ4B9RpZa0l9qpi1v2qROBH9M3qFaL7f69sd3WLlmNtguyKS+5FGEVo/rBDmG5k37XSE65Pi45yZ+LhJ5DTvAPdF/sIQC4ZISb94jJ80xclg0B4pl/M5KtkaoSvVTsXRErvyUz7MfNIUveaCk21JPRKvnSNUwel9gEUQ/qKv/tPcqT2/WLES7BV73i7C9iCypn5Kd3BBCq5EAWGqmUIckabIaGqcJXxro3nhcfISmbcPTF1T0FE+v22iKkGT15gvWf5NMA0ntowXU0YpaC7NRZNq30Aeq5hhfC+1ycXcfIK5nUCPIRfh9drci9bCNVBjCAP9ic/FF+5S/WPU2PqvQOs3MB1UZJeRB7Z8DQmrDcauJYtgFjH2Xyyq+8r3aM3sFfQ88Dh/uahISbCq8tG20PI0GW2BqSAa5VKlat1azSbFtlYdGqe/dZfXGP1VqqayqSR4xuhq7LVPqTngpdYD+KA7U5vxWEPmnwT9LVGk7YCWCNNdH3/cVr8/1idiwHoFyP2KisACww9YvbdMEi5GS0ZtwtI8rU0KPh7o1ZdIqOc7stGsU0BgG/XlOLygJiLToAIKxfDGgH2NCY9oYm7uQLYRblANZvjrGbPCaM7wt2OSZsWb+dCacg7vHHFaYMwoXbjZLk4ii5hcnRRLkx0sjmWZfpYUJ2Gs2MYFohu3TI+n1vtF6D6ECh06M4PmzMkhv9AihHasQXtPao8vK3A3cBItDEO3QIMDI8SZPH/V2LLqrxzQwHGvlOk/KIaayztrgnoFcQ9srJATdbwBjBmxcojgtbUWMfgMtpBE7k22R+6p74sUdG9Sapoe/o3F0KK+8MIx96E51IbOAH07GTf6+ckIFOiDaj2BNEp0tXH0AA+4zCxk9BjBbD2PM4/ydsgTp+7eXAHDnmJPnpaHAgp/gBHEucvoDeYBEjn5SPwp522hfMSCYzHQoiXznG72Z1jzzIWRB2SgeFlyfVmWOdwyL/din+MfG+8gJmhgbrqH1wI6fLyjX3YoDoJMjk5AdAuVOR1yqv1ENFvJCLkT+b9DdZvv35xDu7kmQApBcEsIbJW+pnvheuxyLNkr1gVy/uedxXi8/rpAm58EMnGvmKvcBjvSvQy/QkBlQXHRMFUW7HR2FKRup78gouiJF88oDwinjH8oppCDCLhjrMZ+FAPCMtBQdXJ28v6Pk4LTvYn/H+5Eu7EB2Dc/ksGCeVKfbzwFbcXoowCtZvvo2Ur63nAxfEiRUcXehpvBpJ18d+OdQRrucd4SMzndW9olyKCJOjWb9AiBS9voRx3whP3L4VfLNElvu745fVMMwSH/Hv9wID/mlfu4EK/EZqBAOMGHHzc8XFvjGe+5Hq9cFgWmxFAMPK69bvnrL1E8eczz9/3NbPCjDjH+95vJPTOUIFexM0lt1TkvNOohJBwJGV1ViutapWEvBLmN0g3lrZss4am4AJHKm+7m+kxgb0sYBPLEQJ0wHgm8OpwJdUGcYCBHG5J92sWXf7nG1vP+fc631KqnlOgKuh7+iMdAwA458AdNR1tlJfvxUebW+J5hgur1vdLecsFRxPRjYQ+8kEPMcb1wnW/8A7VUd5DpdA8uTfds/wHFC6p8DhgicBLk9rDqg8VvRHhUFlTAWDe/H3RgnfMAA1sLsgoFfyy0q3PvKM5BodAHc6h6nLuWxCV4z60yHg8nLlsdhnVDAjgHMG9Zv8yqTIEXPCE4UvjrI1q5SW7Y75k/Y1t5+09xzu2Ky35fVu2MHPGUA4BPDp++sVCp1Wer+73bejyz3nzzB7T97vWWzavfNlmxWKi0F2pEsg2oUUA3hdhajNM0zsJHfuJ3/nFICyyJ30hyveGd73B0EBDordKIgn/8dzPfMQ/FWBZxXi0iCAZM76h6MaeU6gklUKQ063D04ySHUPkzmAYGJSPpRabYuah/TeQYXJR6EQTBexn7RBYt2O9N/FRLf8Dm7hj8LzjOc1/imfZHfOJgA/FHjnA4VduO1dCjMw99zQiRDe984sB+iF3xCyd7jkvWgs4aFw+VIJeSmYPHOdqkE7UiN5RMOXYzHLFbc/Z/nxjQlVH7BBKMsUwlR81Ys5M2uB0fVINldTVIzWA+rpHADoKwZnTLSsiJkJ0JBtzSqJi1nJFpTcOd3DMzwT1/TcWeGwESDTkNJqZFm17BzVwhT/+tycwP+SVQ4sWXl+1jf9Q0WexSqz4QQEBZJXNujAO5A8z1wJ4reKdsTtI4Ge0f5zTO5Nbt5hsBsDJgvQoIY/02/9/Pfr0M6RrJ3xQoTDDsqThJyMVLJBGp0Nk8ypBjBLDWbZ3I9yBunqgHCSiA/b5VbXigAQwPHAl4dp6ITvcSg8jkIrzoB/q8jP0hZYHJNsCHlv/6NX6mGS2ZmfSrUg9OB5fTVSXjCq6KOBrpycc6Lw0iD2EeGcttR4LUbtnCb8o1tGJxktniTA1jXlyAmAySiml+LdSHFxbJZPpc+JRv5raUDvtDd2ESfcogzsSnLn+3zqo/nvghQ/ANvP+5YfwPt5Zk7k1BZ4gNmQbTJs8seB1MTIMLME2XiP+hmd+U79E7YAAIOZQo+9XmEHcmP5AzxZDjirfdwBoPzgaLhJ8t3wPxDevyLMPFzKWn2ibBCep/kmCbvyPMTuRGwQykaEd/yJUKeUFS7smUH9ic525knhJvYL5VpglXPuKde3/pFLcrvs+p0fJzumnUG+kcTyEKbmF1QS+IfZxBA5sQ3vrCO90ET6Pi/KwxgHJ5ti+Q35j41wVn1R993yDdLhbOCC/COX3/NtY3lElY6fCV2yTGFcH+xGBED9S7m+Wtl+PQm7UZzISidLQcwi2WQQzBWR806SGyfjkCa4IDpl+S749/1qpDy+bFbOTlLaqW/pZC5osoPlC4Be/9ybzItr8RcAYXYFF+T3+sOoUNLvC+R0dR04M8rMKBhTq1lTXS4LHAolDwWcs17iPEoEFIYC/jRsVHFmMkAAc5J0bGvrjK1eOOG8eWElzAAQmgXgXKpIJuhm9ej+r54BoW7QPzXOabRX2wdt8c53260P32F7DgydWfe6eWbZOmtKj+QajrZt0OGoPmY6xM5MoQVkBAAaRkXpTI8rA72zZn2FAQ+TZRkgwKWqcORB4UVe2LYtK605s+MtQGSYhU4AymsY3Qewqq2j77czHQBq+Dv4xx95pLQ4VskBTkg2uuRnuDp5urly43d6L/cnCYNOCI2RVYFDZ0XEGkOfGsiV33qHCB3Mhp/eKFMaXR/XoLH3nSRHJApSFUBQgKS0aunoFRv2GelRY6WiBok4KtORglfJiv4l9xCg7r/1HqLBjmMVuNjrccTWxbGfRPaOLOm0km1Zq7xiDxw8Z9981xm7b0/XmrVUYQA+FT7Mu4C+shi9Ah6VCeTZ6kbf+XMnO/a42nqtStUe2de2e9vsxK4Xxcwo8BF4dK33S8rbMCtA5InRj8n8mrzV/fibVvzw0XnyHsb+dM3Tjc+QteTHUDZG3DRmccRwwqUk2eNU4FRIFC5V9R6dK4ApbNz/oUQpjCkxsOzPR7v1j3hG7DbbUmOvokZMpg/OUPGIgx3hA4FcKF14N/8Jk47cF/dhZgP6xp+YRDhjd2LvjJHgHg6ch+NhwXLzm0vywf5P4XvnhhuCCD0WYFf/XSmeybD8uPGgMzoApF/pmuUmZTVww7n71G74kX9Avvyw639dcVPz+awBMTM2iKM6SH3qf3MYC/zHAewryobqU7ilOFuKuym7aEsepvTPieeV5HmpHWbZwIyuTYVTlzvr/5malNViGzQqlrTrzkz7ry/MW33/Xqsc2qs227yN2mqoYbtKJ+zpF1+ahaLfaF6Vz+XlWHG82QSQcIA3QVebcoi90oB56p+ZPfsjO5hptj+t8CbBnfK2sIFJwm0yqYyo75RhktBXXQCF0ZBJAgSzDv6hv2H2rqvwO79fDX52yZ8glbfLKeRHmE6tRi8zHNhr4CG9S9hj/m/k/tcFlibAkZernSQ3d554RhT89LTvopMbIgWC7IB9L4gFye2gGuekdTLdk3pA9rtZkzvReHfQvZv8k3S95xCJK2jSnneSwqKXf+d0aK8rbiAe7OC6/uTHOwlyogENoJnU+U7723kP16QndtcviI4L5L5e/OTPFiBCjf0xyW1yGQIjqOc+I1HP5Q4AcTFrhl3OXJ/Y+3y+Hrigi5+9BDzwC3Av1llD+78u8MPK78tsN2eOmWN3drjC/hE5YQuER9RMRW8IHE0S06Q5dnO3MGHCpbwssgdAQdLVjeTrFSQbYn33eZas5MSRkpTJd/61sN8BvO+90msxwyDX2ZhyN+IvyjVp5n3kdHmlI/QEP/iXpY8dMy3eTKJcnP5D5S9LMyZo5hHpXbJx6gknlWAjdE450Nwt3TdLuY7oSIKPfHM4Es/rP9V16Mn5b8pd9aJhFztsY0wKy2fy8P0oviH6vlB2SN/bidwuZOccN1oQy4qut2wAovziFx6T0lssGbkuXatM6P1JXTEYMll3vc3pC0fSKU1pSlOa0pSmNKUpTWlKU5rSlKb0mmnaAXADRCeR95MXnUWj1NJB3/q9ng16YZQe9t5k1v2Xy1ZhPWmJ6f5hY8AsGTgz47YSVSwalSztM+q/aludnvUHFcviulX2zDi3D89bY7FhZYXjnbKvqWf2akRYZL2u45HEgnnGaJhkrCxYa+leu+X+R+y299zqvOfWyEaDi7Z+atm21jo2ilkv3BMPGERzrsSMMjLNOM2jYdSUzbXK+lm2UtZyjrMl+Z2TH8bVGMm+aFHEefarUnXOPr15aL5TuXSXZSXnREFzjnnBDL7mA3VhxDfXF06e3Jz57aPMXPXHvcETpJjy90rKQ/Ix5IGPEEqIMDVY+c36aQsnF/iyCXcjAHwyQg7jhymXemdHPJeRvze+BGbEdZJ4jpv+c7LA0I7Kps7pR0M6vMe5UjkieRllVhrw56Phklt5S2g+klwwI8XKrxKzALgqrxgRHo2Ux84VGw4SX/oxX9m0L993xr7i0KodnMn0GqPZChBmhgPT0bPI0p7ykk0whwp7mFm/K9sWv3R6037r2YEdXzO7d6lt711q2J6qIvRZCGEZRZBxJPmlY927wNehS17kf8wYHYlRonwGikLVz1HM1TWjtAVmKjxvkBCf+s0/KWLIC8q2TFd4yNrwqsJjqYPCY5ZMoVsfGYZlhD4DgvcJMY5tWJ+1UYURwEN6XnOWZ0+nr+n3PA5y+5IFTzfPc+LGWW9ghHnSwmh/7j/P3/AuIRF6EWogv7oDHsaB6j+2fYmDIeDOY37jrvpgwg+/3R+6cz8q97qvq5zXcvaTEPTM906QnrBIJsbVRqobZVcw4lf6fav1B1ZJkZq9OSSkmOn+YQ1/yeaZ7i/mOiv3Bs9lbxXpi83+4LaK34zyqy1mf4Ca4q6qLmbDv2pD9eqM6lVxdXHRavv3WfXQXov3LfqMgIilC55hilvstkGdw73YNwHM2Zdt5DLqj/hNJta/T65ph9job5wnkzLpN2vqX/x5s+d++kpmA79Ez8d0lTR5fZff3xDJM9OJx5tNFSRb4CQBdocuS+ZdmenT8ufTiRnduaBLMUuhkE8Gx7T6u/6U2bv+n7r+ZbMDf0xuj5hV2YRpMjxGvwgvJ8+3nSQ3D3riGfbvbqQd43iNRJi+WdwO4nzuST2wG/9lcosjRprRASwdMF3+8x2Zm0hiIBJ6NdIzRth26sz1ckVAu9N1/SkO1jUX5JtcykbGtizeaX877+G4GWYOFEQ5CWstr03I5+VpcgaAyPeKKGZcKH5G8VkXPUlLD6vs7VcYek49yAZgrH93Ip8YJf4DXdhzgXDEjBDy7RxTPpsgli3EyvPduDQbeFwmOvp/WmnMbaGqZ7455CRJf5Fsf7fwxlyMDBOm0s96bp/tgaw3QeiQzf1e/Hdmy78jh3yPieiA2f4/anb/fx2Y0fy7/3RYJuHLkoqM1NW/I+L2rSrP35n7/Sv6bP6JvFxLr66jnEtXG9V+s0g6YubIs/8qnwVA+zXfDC4+ZLbvW83e8VdVP31/SPOeB0KaL0v3zVKuJ9bB3/uhwIz83/EXFd+3mLUeUj0i/Xne3oiOFJ7LQ/0IQ7RhKTc3aQNvOEkeZrpFE3bORrK0uV3Wa8jLkieWMflSJtriEN9LyuJrzYucsP3Lvg+fZ3hvMhW5/gVNngdvoN4Jugifqd9s5Ddg6n9X4JR56N5gZhps7OC/XBGjWY7Ao4NA/nkP1iM9y1TPblnn4rJtb2xaUmpavHCnLdz9Hrv1fe92PvzuIzZ3uOX7A0SETRyiAFxyeV5zoicKTHFbAAjIAQLTudngr2WNmbts8Z73OB969zts3+2zasCvWefcOVs/v2UJa6ajxJc8wLWyGvuqqJjKXWINP50EavjbEPBT03d5wTlNb5VuD1lJ78SV89LbSV1PCLOdVdybzmFjMjXCVc6ZZe3AHxbYYsp/WA6AKhxSBZBEgnQNqSFdYyfncB906m7uTzRWrP9wDuEWfi4V9OBKRVl8lBO5wbiR1+E3z0veGMjDVUAh5KtQ8dDzYCyZU3iU/xv1hFXYCPAlRceO2kw9vEf1+TssihueLo/DN2PT1YPjPrAHL3f/7qou9NntyjffEyAHl2wMmEr3WwLwPdnr3njL3re0bg8spDZLB5d0BRv7AQwTy7Yz63X0TqKcUBAlZdQo6TqvrG3bHz7fsT84JpAtYPbAwZYdbAs2pkyHx3Ng7lleMCzA7W6E7BMEcJykoCcRiWOnQ/agEBCcma3Zwp6K1ZvYpR77a3pbaYiLtHh6ZLvekYeKfLW8ZJZs7AVAwZZs3oECuKVAcxV7pwc9UYrSWeEMywL91X26vUXP1ECFBWqxHwf/vOMfEK5Bbpi/QTwEJc6CVS6Vp55v4pC3/M6BuTvk7L0ekosp+865++TLDhzDb+8AyOMZr+XHMNBhzuzrMfLpp2XdoyCBZ/kv612m/teimjP3RZXiuwHoeVPvtQT8W0nJudlNrd7Ztjihw2ho/WhkXXGil8iPluwIZq3/0qBkS7oupiWb1bO69MNuC+zGAEsS72CoKzbfAFAubcnRrjZspjGjvN/j3Ny33yqH91t8YMniWfkqV5XvkpC6ig4c8i/8z2nH3aWfbw3R6PeNlyamZdMgZGqkT4/Elm6U3uzELJsdF0h44Z9fg398gvWbo6h8CjWlIWc6PFjjeu+fM2s+KDfZ5lA6Wfu4wv83AiJ6B37+n+r6E9LZxCZNbwvSx2z5ty+l8ao88ZwjCTkW63q7k39REHZ5k7bpdRi1wATdVBA7PU/85pvAtGg2WPRvfU4cH7iP4+X0HHDCMWalfNlLV99lmCPOHKQU5LX6JbqgPIWf/2cT+b6TsYOC9fs58XEBbU6+cCrKxgT1FffRn5L/GwlX98+LX/6FiU0Tb4YUN50tHGnHDvUv/KTZOicnFOvI806Oufeb3feXwokjnDjAN8VJ77PkAmYvBMp1i9MM9JxlF2sfMzvxb4Os6Ak++tPh2VtGub45xu4pdKk0w8g63nU/T/P9nLKidBebR3on0E0Zp0j+aQuwnIjlFLd/V+BiWUjyqtT9EbNjP3tJT6/+nB5gI4Wd7EKhEbQL3ax8bwKN2zevhUjPZJp2/v7SpNeqzbcNUTe/UTRpIiiKRvsoHVgyHvlnpFKgH7AgLgsccCReWSCKPQKyflj3DyhgVByOBXb7vVXbWjlrXYGicnnRZg/cL3D9iO1/8BE7eN+dzguH5qzaqghwXF5A+eWYwJ2vVnivQVe84iHuwvlfgENJDeXGLc6zh+6zg++8xw7dP2v1xqatnz9nm2trSm/HKtGWc7UkFvgtA24YwR9tKRzpSmEBejKBAHiQHRCIv0fluirwvyHdrOo7Li6tCwAkzgH8M+IvGC0QQAeAMEEA/vquFh0AjqMUdmEPxQgvNE6V/ox54jc/8FlwQeFef/1GfwRMxh0H/g/Ayn4AAHzAPo0DOgQYTSi4Jzn0TLIQFURwks5lLeS9khAqfyP3GE4fCO/RqOCM+eHoKct8FO9I4PK9MtamfIUuikJmQL8fb1Yk2jsC9BxWFmNn7NMQVeS/rDSJTYA/LncExi9YZ/ucAH7Hbm2t23v3btjt832rVVJnOkJKagAM2QSzJ9Cv/KKNW2INvTIMTlRejp/r2O89t2WPndLDigB5TSCxTwbmivD0AWHyDoqrEroP5KoICfX/waUg3MRKa61ZtXtum7X33j9jB5c4K37kHLxQjnMArMDAwO122e46XLODi+ZcVbmlg4KNPf1Mfjp5JGRJSitVlQ4x5JNAaLf40ZgC3wTGmcHlA/K/x1kPFQ2jyQonT3eR4EugWf88r/S+M+WQjNK9c0iXP8sBeckbwDkrDmbdBKaXn0YHYcj/OOP1vsebcx6vy13Yyfh3zh63wvHOAcXpvSSxQHumEsBMnDBjghkkHp6YHf456q+VxdZOImuqmMAt5X2lKz12uqoHOFxzaIl0yzuN/sjaeg7P9Ya20B3ZkorWXr23lIQNADnmrzhSMNg3J46Urab6pBGJBe4btZY1W7PWXBD4F1f377V4/5KVFues1KCjDD2Q1KBv13lOXn/oP1zUJW850VnEyFMysW56XmWe879hz8u3gay+Y6t4khjBBmQ8qcbpjTLH0xU7TYeNZMK6WjbaYuNCqP+igIcA8mP/SO/86KV3n/qnoQOB86vfSvIdpCdJ30POsX/6Jy7Jej3maD/WWY+PdPtiIdnq5EwRP/5s9UrbuR7t3BvDR/Ap29cpC5R36mc2/puknTMfCJvTAAancgdIoP/w1+p99h/YH8BdQQB/GEDtwCUnH13lK5cTMwTgp35s93zfjZ+WrXMsGWnGFNDZThvjJI3n/tXu7+/GlJNjv66yxCjpa7EvvYMMF59UvD9j9vg/Dp0B539TaT4f2Em6ZnSc2TucooAuyIPF+wOzMWGxZp3jEZHrsR8OR96xlwllGua8/cvWdL8VJLn54HMOfjGr6onJdBezq5Tmvd9sduefCDzelPQm62lmeRz8arNbpL/xRq6ijU8F+3lCeuJM/EJHz/9r2av0Dl+NrqiblKb8m/j2IunK1/tTfnJCHy4reryGLmkfUUZhbx9BfJ8I67XY+hcPve45XWTFjfDN0ritPMGTtNvzz4cLQb1BTv2WFeBfTdWEacuR2r4C6Wp0woygxoygqpIfDgSG+gKGAkHliQ9At7dtG5ur1h/0rTKzV0D/Adt35AFbuvU2m927ZI1207nim1JNANpCYxMN1DHlj26YdrV5HMWEXzyncAlUgBFiAQq4Wp2z5t5bbfG++23/fbfZ4r7Y4uE5iwRG49K5wHbMyqMTVs7WrMQu9fp4RqpoAMp+xKAKIZwKDKXDuwXgl+QuHQFqVcCd8+m2jPYPBP6TNBJIENweCmCAGSWe9y/ofsy5slxXeTKKpEySu0083NWP9OCqUOa7yvkDyCiAlgMyYpIkzFIYLwdQ486ZkRqYDgDAum4nqADoBe8qxA7H4hex8nZEPKVnwzIA33lYzLnz5XnlWcxAs0RU6EXk/PZ05YwbWQyTHLBcReGW2fxOoDjuWbl6wRqN07LtE5YMTls9umj3L561h/at2VIjc46HsY+ilkqAf2WY8oJERWwMKcAH2yCxfnfTnju2ar/86Ip9+MUNO78xsBJTv8m8XBHFWC7T413ggtB/zlzCfXgUUpenx+/Gj3SDrobWaJbtPbe17YP3tuzIQmw1ucP4A+wOGd2mwSg3MMahgw371ncv2CN3NJybAHoZnI++M+KP0vJ0+kaX4rD7vX5L365f14meVWs2YrpvSR9+8WjU8Cwplg54AsgsjhLUPRwSFd6/BPrJpIKxQVjCunsYD1dJzVl2ih6dq+Gq91xLOTjXS4pfrLid/RkaCTyeVaNfl0TSM2eFIY7o7FEdNxQnKpgDvQNn+ugGfeq/kliXDbT7JWvIJopp+00FWO0mFnVTP0Uhlls9G1lLgL/V11WgH270RnpfV5lWSzqaUV0wm8UKI7KK4nAuqw6u0BmjRlFNXBeoAOCrLo3Z5X/vonO0Z8FG+j1qKg8qqocqyvd87ZKf2gLn6iYPryTXwltEkocGJ9NtJ3c0ZsppsVP4ePOyt1hORid96vMEMUUb+WiQYbN+vQ5j40UzhVFWmNHD+HBwgzjnGeZkAs6jLsqIb8g08f6bTtiP8oHjuC6jhmxUIIfptzeth91s8guYSNvkbu7jY8uwX9J6g+nlnfFSERF2xmkC1ysGlCffpFF2NUnsgj5eQpDLwIkJk+UO4jxxOuA4/m2mON5P331AIexHxeXvU9f7DA6ATE6kHQbM3KgtwNS/RbjMTthZ1vyUAJYG7vLubuzfEsV/o/relfQuYQDU2CH/xX8TzooHrMPMSijogOoqOizpECH+Pe8KXC027JTeXtD7L/2C2SrlWunzMj0p8+cj6+tFyKC8IM2e7qeU7n9r9vg/Upr/hezyleAN2vtIYGZsef7dJDHDy49WVT06Junp+Z8ze/U3ZJsvBvsiL10/0lfxvd6V5O6gmgEsGNJ3k00Lvb55O5EKMmWcaf8FsQmiL2G4DrEEa/ZI4MK+GZRk9/63hQ29dfRWfRmnNKUpTWlKU5rSlKY0pSlNaUpTmtKbSF8wHQA7R1DfXBoaay/TftcG3W3dMm0msojN/JgBwOgTzOjgKLNh0pOfno2Y/jwq6fXIet3UuSNmFKO197At3Ha3zR2+zaemNhp1q1Zihapw4KHY06w/+Uilj97tpNeqlxDg7lQMQ4r9H/6KKccjyRW1rNy+1eaPvNNue/Be23+gbvXqpoI7HXj0vJWGTygNz1s5W7HyMJVb10ZZx9KsLx46swwgyWZtMDhog/5+S5K2ZWlsaVIyVk7A3R5csv6gZAOfAeADjsYxgLp48mFG/z1JY11xn3P+e+zZaXxzBYX38heZkqxSUoyaew+pc0UhRHmQzEdgAjS9+/TEw4xiwPSssvxBPt2IQ7wuD3/Eu0uCKym8RGMZ+K+wIunU7BXp9ZQUIv+wHbQyx85F+bnmcir2MeCHu3kQ7hJIv6kJvMOYjmMGznzwTHHEXatX1m2mdc6i+lGF9aot1E7bw3uW7f75xHm2ojJAj3ONEQTkkD6G+RR5RrVhZdoo27a19U37+HMr9lufW7FXzqgs5bmICM4SAjtHxp1U+Cn++tVvL41Su45z9kd+Ta3VrNjte6p2pM3+FPKfMzrxTf/wPGK9f8la9ardd6huX3lb3fY3I2fKMLYfjr1jJAImeEoIdqAfzNpBjwwcKc2Iwfp3q9RsxIhMcVawtfKcRU7dMbPA9SQhUrnBzIrwFBAgTI88jI4VjzLIOe/pdxlIE/6d8RfuS/mMAO6LZTJBO3rmOshZbq6TvM4ak1cAOendQJJPsrMxnrtRntPMZwHAJIG9S+p6lxH7Oab+q1zXJUujUnZuRZHVtgdW31T+9GOb1fPZZGhN2QpH+VX1Lkw4mZKQ+f4L7DdQtqq4orRX4sDVcsVi2eGoWrG0WbWk3bBsYcaMqf57FyxaClyak1udGRnSh8Lj6Er2bWFvh1LBPtMn2OD4GhL99qDt82ZnP66bidGQW78p8P4vU7qKKdXjzLo63YCXmyYUNlgP058nqbIYRm0oOzdEO4RjRB9m9HxMiocj2hjJ8lG1HTmFLEzneCupc1J/+DYUVDU/Z36cT9cj9PBGZNQbTBxPxyj0VWWXO6Pvfp5+Toy8v5Z9Dhj935qYEs453+OZBdeIH5uZu1f3k3azok/4UVVxxagoJL99ubPO/bJ11XvCtOz979c9SwlE2y+brb4QeBy1wqeuZ7Se0ceCmD0AT57Vfk0iwIIhhYu+ujvWw7MkwY8c5DtyIzQZ5muhHTLx7WEGBXK99O8DMzJebJSH3tjLg+8H3zbknTzjnVmNF55UkMh/lXK90+1Np51pnkj3lso8U/Cf+Zdyo0EgKjZfnL9L1xsYub6MFDY2MjlbBsLWmG2xm5683aDfrqtdiOfU09ShzjnNST63natRke7J9L/BRKOFDW27E0vfmElR51twHTn4XhTlrKCO2swsLbvhb9EXJ2Exbxl5Q/QG+a2lTCCV3cy3LRnoo6BGaazGZ+zgn6mjOaugjbLE0j5LBNQgYR8ANYq73UTgtuxcayzawoE7BJ7vsZm9+/R9VCNADU7fkV1gBCACs8EWAApooV/O/k/KuMQu3OtMBCqwVoLVCmd3d2RSwx326cOpHDI1uFWBt/ffZouHl6zaYLd+du1n/R5rn16U3yf0xjHhwm2lY1PPNqSSrrBCP3A6sHQQWa9/0Hrde23QvcWS7oxtd8u2sV1y7vRUVruC1r2h9RPVV0IWdB4w/d/Bi5swrHsAblEB+vPCT84T+nJfEwrEWzH1lx9hBrp0zPxl7pWSsJd5LWcqcD1wv9KVV/KsQaTxAnMPs0eACCWGuzEhq8tbOF/2WGlR/Lk4zsEDHPLITyEYnZdOj+mnKnDYZFPVO/VNDeubIyWEf9554+Gw3p2PLgqSd/1Ba86uBFjOJE3fZXBgLP+txpY1547L3p+zeHjCjjTP2CP7V5zvXBhYhb0q1Dj3NfGSjZMS6JShowbGXvmdjBJb3dy20+f6ugooxmw2SIRUxGJkKifSqfTJPeyUy+u/yZfiXn9cQcF9kkOqWKozspl23Vq1smxraBeY/aW4YCXG33f1jOi0iGyh0bC7F6sWS7/nlvvO27TZ2BCPDgCWAFBe6fDzOPLoc3fvABgIlAvUo8RStW6l+qy+t0vOdACgYM8LbJAOAJKbKF1J6jxUvcEeAeQha9t96QlgXzL7cpk8k3yJgEuhFPMHGisn+Ckk5DruDMJFxh552EqHG5hYD/2OayZ37xkREbjLKn056A/LF4gKEE3aU7lnkh2OBgLyvZEtdNU23pZOu5zlX7WqQHqtFpgN+yrrPWusDWyuW7L5Qcna0kFF0cSSLXZwrrAFyocC6cV0fepa6t5auSrwH7hUqdqoXrWsVbesWbfhTNOifYtWhg8sWbQwG1jPwr4FSpvC8ZMCFFe5KPyw0kInQIQf0odG0FHQxFtMkkJ2aec+abYGGMmJM7Hhe75LbeuHpbNiTbOUuRu7sbyBKfI10zt2TedMe6b5AgydkKGgCdkK96D8CeIHbth1QXyP6YCdpDwM3qfDgXPFr0uEncfrJLvDFsZUyFXwTRANzT5nzU8QemDHcy93u4U3EZfrAX9fYERn1MGvlC0yvX4iPQWz9v/QB8yqAhwFsbxlvGv+TRAnCayz1wPfXEg25ptjAqx3idtZxK797CkxSUzzXxOwGi8BgCQPJwuwxn1bMsIF3fL1Zge+Iv8hOv+ongvAwpPEvgabAobs4F/QkuwAnr9bPwpbyGVzmpRXPLaFCf2QdjobJomTZ0gXH3HaCpeFWVARrujztbHx+0WYML/FxfT4jVcE7CeWaRRpcG8qa5Pl2nWfyzamiTABwuPlTjdBRSdiHnWgSZlvkMYyc7Pz/VxG6qXlz+m+6PQgfWL/jl8mwI3RbnlE3vspGoV7LgdxzKh+Kc8E3o2Qf1uAeucZ+dgjnQDjtBU0kUbKNJ1347pc5CLkfsaNEZHrmzQX70/yjVCetsGa5J0oO5UjodxFYCg6UyfDzO+Jm7p29v7ABbE8p0dnAm2pL12aKHGfP+2WnUW7cTf+vIj3d/INUoF9iiIDXRaU/gBYvBISj5KBgGlHbRp9AARAo1IO+NUwjdRICJvBqTGcJpax9l8N4DTJrJck1qVBLyNsL+xx3rP/kLUXl6wskEEB4xQBmi+AoGEE2M7Zw7wkZZArAClvyOfuE15eB+JDkX8svEdR8SDjiJkMmbOTVwyhayLTvzSSboabljACKM4AynFPrEZP9Koa8RtWqW6rkb0lUCUeDpxZ/50ManrngPguG/Tusv72Xutu16yr7wXcG4zEQ+uldADIv7KEYwCJ3E9HoJEudl1KnuJT5/f6c5md5XqaXNtcELqmu8WZ4HJ3Tz/xqKIA+PsxJM6MwOJGKKA3CesbAfLhYk+AAJAQwMPK5ZuMsyBCL57t5PBe4OBYgGmlT4BrKL2PRsdkcxed9dVX5XynQCrrH2VTSiuWpETI30Q8RXD5NYSXM/di7/woKz6+WQLkrea6NdsnBZqOWzM6ZfctHHd+ZP85O9RIrCpbLpUVB50BKmTMjMhkM7CDWQeTVDmS2+MGaKHvAFI9jdg+5YBTAIrcpMDqWth/kBgWEST5g55hD98dx/4Bt82qAKIeXdgc2doWG1HGzsG3/soPnR1D7Ellu5uW7NOne/bK6YFzmkZWb8bWaguY1uURUIqt8LbigEN8CpB00kkm8XnuALkm4BnNOdsobEZDfnhdpIYhRwgOBYBHKhOwh4FeYl19ZLoAJIGLTfnwE3ToCXH2TgNs068wjnqWk1ws1vPYwb9+uRyFLMQtRm/kmeSKJE/MGn1xJLncn5hco/6rCHxXazUrC6SXVU7hVjezuc7I5rb0/RW4n03Liq9i5Urd6vLnrHq1utaz8npmDZXxlopPTWWbOVCcGsDeKTCHClaVhqrcqrhJ7pi6tyqfAv3wqF230XzbRnsXrHTLAYvvvNUqtx6wym2HvBOAvQBg9gdgDwd0guyA/FiMTlxNY851ljM/x7/fclK+M7rOMX7sfj9J7DrNjtOHvs6seUC2ozQDtGgQ0hiiXoB947L8+etOUhJre89+SpU1x5VNNNoOCBAyWsp6VuXnZWUZQs6yvo2MBs6rwcYxawXx/YEnj42zpTCa7o3qPCxPqxiAzVFZNU5IuQFy0AFDrSADOoMxAEbt0J1s8DKZr0l6jw6Ac+wgP0HNBwQcvykAGZcdKnQhRjfkGyBn9k7xHeH3Dcf7NiD2aXj33woAmfwmnUW6YBrmd7KZY0H6ftEw9z0AbpL41q48K11PrDN/x38VRuc5VrCwCS/XuQxt2c39f155UACDvPP+7MdCnu0k4qCDgp3f4YKwr+hguGdnekDfZXsZFKT3GXl0UMi3TVTMCrv9j0oe6Qsb88qmsIPC7sSUWTossIVxB5+eUx7Of1rl7GRgJ9ns7d+u4vFQKE+XlTXC1QW7pvy3JPv8faGjDHf3cyOUh4Uu2QPBO1zQtcL1gHiuK/HDdMaNZzoMJGsOXNHrQLqCC6pJFuqnSbkJlzDg26Sv+sTMkasRYkxudFcRYPVynevZ9Sv50afHdYNUVv2w8A7pTWkmX3zTScLkoWT1cBXmAqPORR1LesVsclm0pW+G6ERJsNEJmrktjGyP9STCVpDt3u/SD0bIJ2dMTZLqMZ/V8ljggmIB+yPfGOzC81JU6Ammzjqs7wtl+8g3h2dF3OjamfZwTvgnz/DHiDu6Lmz6Zoj9XS6qfvCZtTnd/WdCPQJjy9TNiEOHA7OPOHLy7j8lB+wutz3K6DnKy4SMX6LEl+zv/uAP/qD/+KEf+iG/7kbvetdD9u3f/h35r6uTF1X9KfhqRB5djbyRr/9qkuUugQr3wtauoOLZ9ZiQL/sdquNQJeuvKqQSG7slHPMnML+9ZYPOtgArjUU1ONlsimPQKmqIyqhH9AyrQA/728axf8kgs0EytIEay5V622b27LHWArv6N0JjlY0ChbTU1Fd8gBaxbkmvb6YG58/8uDG/z0nxXa6V/Pe1FFrQRDCeN/pTxKPWfnAsfhKg5JCwcgbqeDeF+2GzMR+1pWMgWbXB9vMq86uWqfABNknfyFYU5LreUyNdjZg4Rj9rNur3lEbpjQpC+knYEZ33vGHXF4iVrtNNMTMKFKvAB3h/iKXSYJffsPM3sgcRnbi6ruQGky/5tcjbXNO6myD9DC5UoB6I//VPgd71RgOdPSMBmJE+HlFbz6nsM8nSdTsJIfORyXTNJeAS7vxpyMXCPfgKmRAo3Ib4XUZPmJhb/4efkAoo/JWs7mVBvx+yYdaxuHK3vgUXpEc1vpUnQ73DW7zhINXvpQ+Ffyk0xambYnq4O/pvJEGO8GFk9/sKAFkZMugxG2JojWjN2pWy9bIFO7cdW086ALwzol2ci0+KIuVlcVa9p88Z0i9G0/MZMPwOO8iL3Rtu7jx+PiZ+504RHQaEzQcAoOz5LzfklZfFWZXDZmTHL2zYU8e6klcvyb8v21F+elpdCSXLlOUrAqTPndm202cT2+gqpEbNDh+p2+GFkm1vq3z3gYyEgRZz1vtspufG6sFLF7L7UVU/WBaxyQZl+oAm52VTNDBlM8RJh1EifSZ0KvGewmaUmqUDqmdUhCSWrkVU2IbSJZ9Sk9xJIcFAxK/f/o/AeOZEnab6ReH4iSTKM0bZ2bwvoy4C9LtfcTCq8Isr7yGTrkBlnwEhd/omBOltdli1JkuWVOfV+qlVdZ0djKydxtaQj7moae16y+rNGVtsz9uSZGeeyMLaitWfPG6lU1veGVFmCRR1ag7wy2XFJ+Z0lbiqOOuqi5plG7WkkBkaOWqELc3ZaFb1qoB/fHCflQ8fsvi2W8QHhT/0m+n/sy29I790FlSZtRWm/PuRjmLfwJHESib+UWeEhMO5WiD9jpINqy7/QfjdZ4QP/b/ZJIGoLzcFRmgQ7ucovAkgX1cD7pCAdmuvMmhGDTA1phmpYcSGhvqsQMTBL8934i42LhMNzpid+rAaqGoUOpFw2QXvsjs3Z/hDG88IcHxmAogXCpokvSddeSNvVcBsD8elSVeEscjRVXqHbwDlFRl9l2Zd5wRu9j0SdvnnuDDqX+JyA+cdVSwApb0P6zcNSLnJrvxkBOpHwqBRTiP/vu9RQ/VPy88Ebb9iduYPJVvRiJyQnYbqoffLianckquuBiRTmNtqvHqjWqCdjaQ4N55v/q7p3oVoENPYXFJDPb2g9DILSO/SOK0pjuI8dxqwFcUN0/hms8NDXys9cM73e8MGY0yRnwQqdH74ruB8IJX+lc+qMf9E0NNu8mEDNN7piIQ21KA+LX04UbnseAc7A0g2OWEiJ0a/WYIyOVKP3o98i2TPj8ErKJL7wXeHvIHZkGtJ6ULu+/+crsrrglbUKD/6yyGNk3JQDtngcl5gFmKmG6coOEjHHyz7AFCS97OMpqMP6fOg9EbbhTAKQNOUjMySuf+79fyP63lOq/pm9hQmG0qOOwAm5OCezS0BQVsC8oeZ9j9R7qBV2eqxX5ONMNKNzUJFGLoyM4Yp+0vK+6rsraBZ2UZL5aw4yaCwBewYO2A0l84MOiwY9eREgj56ghQPZREAv/mqyhD1geKq6l1sLm+fug0X9sXUaeoCZgkAogCLyEW43s6YTPdVyP0pbvLyq/5X5f83KQ6Bu6Kjp6I01JUmOvyoczi+jvP8ob7K4dFfkr6X5Vd5xXIAdHYAe6BzQ+WioeumyjV5Rx1B3tKhR1k48p3yk4NTqH861F2+sdtknYx86O7rdY9NKEw29O3qG8yoMXUbI94AaYA5OkBPB1Q/zsl9TMr3Ux8J9QzEO1/5v4Q0A2qxCeol4gbg0oHBhn0P/lXFdyC80z2q8FVm6LidnAVC/Xw72Cq3pU3lAXT2E6HecMKWxOhxnrovz5+SylOssk6HMHLQYYi9UGcsqO7YSZR3OovczhQG7Q/qJ/S8V/ZQlN8Z6drrP+or8lEy0plEXt/1J1W3qm5uvUPvq03D8aQun8Ijr5B5j+rKGTFEp89Ieu0r7S3pArDuHQnKc8Iv6u3DH5Cbwoc6L+XhiryNhKxKJ9+7OeVVIz/+sKww+J6QX4RD/Ngg9RwzkN7xvZJjoo6hzXX8P4l/K5TlQo/UC5SFReqLglSmjv+G6gJ9Awh3N6Jc3aG8K+TpqvzxfXkts5hukn710W178nj+7diFfuAHfsCvoR0Y6Kd+6qfs2LEwe+l7v/d7XcKRr+MUzc7mPSS70Ic+9CH7J//kx/Jfu5ObqGfW9elqqtn5/qTwNxr2dYkwi6AY5VKhpd3MeuSSgESMIXGGv8/7VZ52VKlkNeGKhgAWjVE1E2k8KxVRllgiwAol/b6AUeo710eqRBqtGWu2Z6zq0/xDpeRwTMAj7HJ+JU2mFwLE0FUAhSf6m1dw3lyVf/+Xh8/jMY3v9X5RWXtQ+RUgMW7A5p7Rce5nKDk9br0LWHBX6YuQwDilkQpQ7xXrrqqiGqz5DGkoipcV2ktiPoJzqt/3C5DOWlfq7Hf5HXpuo8p+68UzlijquHTRKqMXbTT4tA0GT9kgpXGteirbVgM98WPVGJkF/FcEumLlEyKxK/slCnZckKty4vGkasFPjqFEuDu4KTwIjBJ2VBJQiFoCIYIrHEs4pCGoClc0LK0raDUSRj1pSJUHM0XIV9cXINeV6PeFXDvNd/xzwt1v/Q9QC3mA2cX7euByB/cwTRklPCg9fL/7acx8p+rWZ2W7/7vauB+VbXbcrj0PdXF86BQk9DrTb9zRaSyndMKpFryj4qDfkZrcDetvz9vZ83vt7JY+rKLO8F57ZvMh+5XTt9oLq5H3c5cEkEfbMog8wrIiH+hD5QCd3lmUn8fjNpxnBnHj7HosCPEnfvKU/55x5Jvqr1IF8K84RzQ+gudSlMpLrJ+SeqZmi4tKSz+zC+dYeqCKWzSsqxwP61YaDCxmeonk4AQ9pp5TRDMBc6i2t2Xve6Bht9UT+9iz63ZihREM5Y3Kg2+9ACmtdBKyMz4iZIp/VJdNtCXnQB/FEy8Hf5sfEYim0b1iJY71orE+qOrditxDXrO0yCpVE7YOJ/pJZ96pwuwAEs8sC5HPEOAWBQHieT0EwUsTl/CMqfP1et07AOgc6iV9S/iIiYYCw37KgWyK/PDqgfekV+pIJ7/XA+pJlcNmWra5QcVqUlaqdwDsUF3hV4hHjbhFfdw5i781M2u3zC7Z3SFg268PUf23H7fhy6tKY1V1a7ALOvzimBkAIU46BIaqdzOOW2xWrdyqW1WAPp5nTX8ApdV2W23EOYt1LbVVRhVvVFOYNZVhn/If8hHwH5YsoF86AvRb4ZNmNAtNlN4xeZplS+XuSWs98/eDo0/BVzhvGZE3iv9OgRhG/aFyKJOXE41INZxcVjW0nEIeXCIZ19lfDUfp0Shzkv6xDRqdX/fDUnIOAk/++3DclAM1aGdYBendYr3+I/8vNdI44iu3I4iZAQWIYdMRiEYho/oFHf/XZo/+75KDtObxMFr58H+jBq4AUUHsg+KNc6XRd3sW+X4bSnvnBTU888b8RTUqP/u/hQazUyGPwqfR+J7/XtF/MHeD+IaJ6Mygcdw7afap/ymMAKP7GyKFzXr/2/PR7gf/iqLNQYGT2g9d6YI150U5813s8RPs1rafVbx/T1WGGvCT8R6SDr5ceeb+VJdw7vvzP6Ps9FoYH5cTYOz9/+MlO+F89c9Kv5B3Zu94h06aD/zo5Trh3PrP/YNc3/hX+hjh+5r/Sxgmb/Q7oTvsLU8DI/wALBrtTgIYBfWUR4///9R4/riCowKbkAOdvOdvm932Z8Pv5LjZJ/5OPmo5YU+8Akh81/cJZAD4Jp4Va5yZgk5doDaJMjS4QX3i/8fh/sxHlW7qxF30R3kAUEJfLjuYpWOrIOXfCxy/9nMhnU47w5CuABt0cCEnJ8NcRmpT9WWb3sEkv4CnAkD63kMidtP/tOog0u8fRjFlYxHgL3pIbYH5rwr3TnqeKq98vXdOgKQaOija/JL9eZVpjg68WufRFRS+Gz7y//WykbFNy577ahsBMsv6gNVycDQ+alE29dJPKi5xgp2KKHvQe/6WbO0bwz00VLneUH5j8z7Tp4hD+qXDslg+svEZlY+/q6sA2GT5IL/oaPuK/1nmVsz0gJb1PgBQVD0okSjXKl8cr0hn5MN/Q+D+Q+E5xEwrntPxhc73f4XZVzFgWoyu52F53ilNrl/SrfQ7ye2o6jKIExE8L6Rjwlq8V/qT3bAvAnT6F8P1sX+o8AK2CHkse6b8UhYmO26hwdEAVOl8aFNP812kXpH+oCLtJ/+d6m7lFZ0dRR7T4QEd+Val+6/LedImJXeitKPTMvYC5XYIvfzjIbxxmZWc0B36Jr1bdf7kiQXokHBKC2an/kNwe1R1BkCc+oN6aeFrgvu5Xw9lHPKyCOU6oM57SHLWJ/MzJ46bZKYAeVia7IzMG0XnfjMcmchMHpc3l5kOtwe+1+yu/xpfOam++oO/KVN5Ut5yXe0kOk8+qPAWvy78Xvn98H1hD4hCv28Qfd+PL9vPfrSwjytpY4NOCES/JMcHP/hB+/CHP+z3XCdryClNaUpTmtKUpjSlKU1pSlOa0pSm9EVKN9wB4ANMTBXVzU4Oa5GZRrr7892YkbPivUm+0t/Vn71WZkQ0M676TeJ85Izx/KGuck37Nux2xjxKFbdVbMi0lWpYAuAbROEv6VjS6zp3t/s2SM0qtbrNzC/YzNycVZnG5L36xJSPECu+3eTaleWX0cRihjR9OZdmTPNMN4Tp13A7Zjq9YIbU2JAsixUeI56RZSM4Ns7VD8wO+2K9l+ilRNrJPH5pZXRpzXSmtKQl6aMUdr3P0lXLEl2HPYXfdy5Lh9XyUHrYtlLlJYX2e4rz05LlqPT1iiXdF5yz7mmL6OHMMsXbFjOF6nalUddswbk0lK4layw9RD5crbiVeJ+dAI9tAw5quEwlE8zr3lHJvS75rfyh1St765gaHpfmrVRatFG5JVb+M+VKXOKq51hGNupLH/RS8ivwJUEgRqZDHG4BxaOci9/uZ0IWn74/kj3qIVxQ8XvIZojS3dBWxWecRxk9gnNWLt+maBsKjlTChFnMKQh/Qiw5jR/kV7Fi8bXvQ9kPs8si3w+gb9XalrVntqxR6QQertiB8gm7rXrBWpK/lLBERLKVGUVmiYfKjmzMh9SRoaTwxOO9G8RsEAh7Kj19eTrJW3qAPfNyRcmX3nYh6dyMmVafleVFNmLsVzEMtuKnD5R1X7Zup2+nT/fsArO5BpJiKH+MdFC+SKs48w0JVQ8MVAK2U0v7Sjujz+J0a2AvvrJun3h53VY3ZfsqF1lGusoqg5KDABSWHBSY5CUc5EQWXeOqFNhoBo5m5Q87UnlUeRqx5mDIenyxKTwxMxmGisP3EhggHOEHRgVFnJyd7/WB3MM0ffI457FcUhXv6h4d+Xn9zpQ76RgZxLxzKY/CPie+475soKriDTc2hza7ltnsSmqN1dSqa4mV13pW3UisLb22JDtcZoZBXbqrKy31ipUb7BNQt3pctabkgCuVpsWH91vtoTut8cg9VhfX3neflb/yIYu/6hErf+2XOcdf/+VW/eBXWfMbv9Za3/ABa31A/DVfY633v89a73mnc/3B+6xy9+1WvvWQxUtLFs/OWqnZUF1dl92qzi6rHmEmDyP/YXqP24+rxhmlupPskr0BlP7xlZlAXIPbeL3nW07krWyNadOf/HuBT/9HuRcj8wUxYqP61Ef78kRO0oDpuD9p9uxPT4wMTfhhlGN8zng3jLBg47uFdRlJ14QHM0p0/N/IjfBzig+ZNd8VmBEqH6UqRoeVH1uPh+mUuvV4ivLPJm2Mom1NrlvVN2PuK8RfJq/7AzPi9Pw/CbMVbE2sdDCFlDK6GzEt+NTvqaxNTM91vYkrjOap7FKvYDFUGjdM8qu2gk87hZ/+8TDiPaYZpf2+MEuh+WDgMiOixcj5SpjezLT0cbwoRewjzaQNUh7576ukD2JEf3IkeOea4itI8WX56KaTCnlC/jNKfB069Z/NXmYX9CK+PUoSo+eM/E+M/vdfVB4pn85+MtfvLrrNkDOPk6nijCTu9Oe28VIYyT/583KYlJslD2I2ymSN83j0X++sfjTMgjj9B4F9xHEXGSDiLTb4W340d8wplf2wGZ+P3l+NFC4zPY4x2+Yfyg6eDzwmfRdqd8sG3hnKhdsd5ReGVLZP/7758h/XFaQwSTubbsKP/7DZuV+Tez66zvPykRBewb4vxsTo/6raZ8sqb16ub5TCt8Lzg5M4KF9OsmfCx55rjFQz8l+M/i+rrvkZ2YXyZ2x7kp0p8fCL/05mPKHXSOV6/iuVde/X/QF5lY7hF/6F2UvksWTH3hlF9nzbQeQXujq6s17cqw+abMGXJEi32PM47ZQrdDeRj9R/jOyjZ4gwl9nXI//tG/sWeVfot/hGSD/HlK6XfyHwzunhyD0uk0oP9/A4fyHyWP7YP4J6Onk1cEHVO4Oe2mxoOR/ql8/9L2YnVAZhtwXpG50XaSgob7fbadUx1KtpsY8EpHJaYc8J2c9ldqg0nPpFpetX8vCK9HAvPvcJlWeVpUki/3xUXvUaMx/hoq4irT4lnzxQXuy6Dwg6kL8zCvsx2fi6rmP958TshRobGE6O/kuXzDiAn/4J5d1xuSHvRB64DWGP5A0sIg+wg0lvV5AeutzIQd4V38YvDCJpN7QE4Lu/+7vtR37kn+j7c6U2LgMn+fW65B5v2PfrSrSFi1wNjWYawciSShlq3PcE/Le3bNijcpFJCmAM47aV1IBl2VBcEnhgnv+ga/3ulnU6wV+qsFjnOjM/L+CvgkPlowYja5xHuVEAaIIOC76cxi7yZHyUHwAA//RJREFUg14n9R1uL3/HN/HCjYc0TicfF+olf3J9+z9AofyN13znFG5pCnMHiGL6tBrxqtgBJf4UYKfKMgLgJOct3Xjc+uvPqth2rZJPX242j1ql/bTkWbWedEgHQWlwSOXrsG132jboh49/nKoBWHrA0pnDltRr+pQMrDx8Rf4ftV4n7CA9HLwsjyqINcnDVGiJwRJk2u8kd0xKS/g9kSAR+vO15xPkehQXugUksRxYN+G38gsAVI5utYoqvlJlzkbxrPJdYDz/uA/1ESoNj1s2vKB876mpe5kwl8RQ2H7Jf/tlUuk5TZahaxJy8ye/Rw/IViqx4Yuq68ZfturMooz2562z9s8tUeOejhKSFsvwHeg4Abj1N5hCTsEeQv6LeIZeiUM6wYJHAqqjrG5Jb69dXAnT8TY7e2w1udU+eeZB+6Vj99jLHT3nZcqWADjkm/pXFL90PpoA/sTmEozTT37hqj/USwXzW7buPvS+r4nHTRSNqiGUiD0YWGYQ3H29PWtVKH9x+NjEiXJKZTGrEKbUVFWZ5ni/IUs56BSQLficfoF+Achh7q/ClPdKZM1WyWYFCNcEgjd7ite37w/lnz0PQicEhIwqI7LbclNAUmIkF9RwEQ3PfMpGiYBGJRw1VeopzQB8NRjGWkA/MnQ2VCSpTFsnL+g4JTMdyEK6+IaJnjmEEdLu4RSBiRSa0kldRJi6lpVmyrL+sS9A7knyjKwi269VKl7OSokC7kmv/aAHVk4ISrtas2rJGqof6ilgXvncZvf90LAeNvW7Vbd2q2WH6gt2oL7HFnS9rbZgd+Txtc6dtupmYrHCKFP+FWEprig9NV+qQEcrhKxRhfX71XAPmKdeZbkBQuKHws/UXq9z5a44uPgGf9LlsKgsPA494Ld0OO4QkJ9imYPXqbkNXVb/KhPj7ZNWf1JAG1pjI7A8H95SUkYXjQ6mnrKD8773hXXTM4CdSRlzo6Bxw1rxMx9Te0d17JYa34RBBbuT0OusgAjT0uk0A4hyJNMkALke4Zfpqaz/ZFM41vn7hmDFu3lYNI5Z645c7B3ga7F307HSwbRhNqGCVUc7Aa7YqR16WY3+C2owu07UMCcd7G8A0KBTw2lSdoWJX3THsgrWSE/qg2UAr/5GABOsNb6RdF9Ghb5kZ74W/wNhPX5LIGcnAdSZzgwgJZ844s73CsjtuMhHNldjk0B0y3N2yabD5WrfE/yzVpk1t3hBFzt3q7+M5Imp1428QY2NdC+Ed3yquDsqDbssAXhZjW2m26JP1pkzFXtSZwBHOjaO/+ZVGuU54UT+sVa6oW8OyyCYYlusl7+MJAsylttmSw+bb67HemQ/jnCCsBM6kljjywaN7OtA3XFDlOvWp4ELxBdrt1eUV4/+b0pLsTTiWoScsgf0Bh36mmAL6LpYDgORFteNiDXhrN9mnX+xhvsyyuXiHaZALwkM3vZHlP4HZTayj8tIcbOEB9s6/VFhpBdD2bhaHlyLaE9WFxTfQyqL3xLymXJUULEcgmP9Xv21UD7He2gUceWyU9+ikyOSm2NNqXPw4+Va9QLr56Hlx3LbFzjl41qUay8jO+VX2Aze7BdAZv0670zmNXXhSwLmyOaAT2WsKSDZPBjuITq9yNfJpTVseEia2R/FN/sT+W70OZFG0speB8hedAzttDMGFllmxf4YdEQUy5O6yp9xHVuQfvM+5QFiE002Vi3sOxUYZYM76ij2cyg2UfXvgPTAEbJ0dO7ayaXnNLIP6buxV/XzAV2ZGl8QeoJYesIeHCyDwg53LTcKi+Vct317yMvxsYJy53vzzE+Gn8UyFuJlrxWWjCEWchZ6uKIu47fkryn8/V8eyjjEPg7U8QXRaciJHMd+XWU972QDrF8hr8LD7tjnoJmXR7U/vBNi/RXpqvhW7ELIxpIz0so9JwvwzfLOjZ36fX3p9VgCwJMb6gD4ru/6bvvhH/6R/NfnTyFP/c+bRpOKKJrptJkZPWakLtYHbSRQnwnUZ7qOGH3DDxu/VTnLu6yGpAxPBTlOBWy7fQHavr6Dwehq7Rlrz89atV7XO4yCArYxA9IZ0sq9h6qf1089L+M7yHpJ/iKs8Nzd3duOECd+OsDMC5K/Jy6AfiDuw3P/63+Ilw4LRjzzj5JXiAJJCmvUe9W6a59SmXpZeumrgR42j2rOPW61WX1cVZd1N1uWJgIM6YzqpiUbdGdUNqhEFQV1bf8BKzXfY8nMfktqjKiq0kufsayvClM06KgBJ7Ad1VOr6JsSCXSw/rho3CMLBMD1kfcJKtQ1VpvI78fu4cZHaBWWb0bHb/dTtXL8XgGbdxrH6pWrD1tcfskGvSBXmrwo0HZMejlvWUmVCvGH10XSUfGDy8StXy95vERyutw1CJqL6nTpOR0U+iX5wS4jAd1SpI+lqFH7q1affbdE+D3bWv0/9L2ic0Z6EfgD3IaZCpDyT0GMO82LiHbIEes9Nlyk46CbxtZPanqHvQHq1u/R66086retn95lzy2/x371pXvtD07utwvdfLNL5BRFWdh9HZsT3pMcl+zW9QGwhXQfdrAP7iM2z+Mj6OA1CAkQ431/AycAMO9JLsAbR2g6yb9eE+GTcARk6YDDUUASKunDWWLtv0A86+kBihF2oOuwFvt3CVpolW2u0bD7Fxv28OLIPnd60z75cmobffwG2X02RpbbIPakKKKKAHVD+VQrWboeRuqyE5+zYed3bdTgo5RY1FPamM2hF3wDRJFcJILkl0wwoJVYXH94odEjQoe+6SKzNORBf92PSxHEynUrP9gl+vEo9EvvEkrex2FlOi/SzNfeV1TfVQSOR6oTs770lm90QBiZdJNUFG8lssVM4F2uWb1s2YzyvB0UFrWqVms1bL7etsNqHB6u77MD9SU7Ul+0WyqhkdRQ2uNBpvLV8LQii++7oTxltD1scKhkANolk3cQ6Eqa/ZqnAQr57i9SMXh4/gSduI5yfzyH5eadCKTR3wthuh/iyuO+jORe3j5ptSf/p/B7jRHonY2Jt5qUYMoLafJywDWkPVBuFJQ5ysS4cw0/k/4mKQ9zHC66uZb/q1EhG/qX3nJ9B5qQCz9eXou4rkbIpIt3/BT+ive5pXJDxgk3T2ch/26EX13cRnb48zCIEw9Xe/9GiPcJizjQA2HtCM/jkB+voHW/U5Yx6RnpxP84b+CrEf7zNHhwyHAt/yIPH3lFhf4uk1lh7dYB8Mq/NHtcbUY6CqivxmmQfwgZLkvfNWise13G6Szi343k0dOoeL0sT/olEC6FfkXXi3834pSB+/9W/kNhvvTPzJ5VmncF51cht1GRp2lSRxBp4Jrr3vNNfN20Q/gl/fLroGinf8KG8ScZinx9TYSQLqjCURrcPvwHf0SF/PKDvi+znZ1EOPgnjMmykcs6zi+5ebT5b6/fr6UX95yHucNfoQOnwp24CllEbkO7vEeYbtukG5qMX88Kma+XZi9jyCc/Y1u82jvIBUP4p/4r/Mmd+IjX3XJ/LqvI3a6lJ5G/Kz8FF4R8ToSPvoqwrkKeHl29rcJNHifhX6Fv+XUZizjkfpkedqEiTXlbKPif9KuwLtMFdJWwnJArD3OcF5Sd69A47/iBzri5VjyvD72pewB4Y/x1ZIW4q/ubwW5jFG7xUAbCP466Gw56NtzuCt8nwW4YJYO9MSDDyPoCCz0rpR3rdzdsa7Mn8FOzWnPB2Uf+6w1vbIap28AmNezVyMqIR8y07iAH1+uzbzLm74cwfMq73ndGhxP/aMsxbRhminIY4Re7tsnDkGzOZfdwAB1+P8GUS6ZrD2P3q+a/0fYvdEechDaygaXDLRuMNm1YGagMDgSYO85RGWSPvuR7EFu6vU9AtGnDJBNWS93o3PAiGejoBYu3nrfa5rJF3URhtiwt3SKwfatzuXJA8c8KcFfUjlCDXeiFf4hBegrifpzeIGJgLmP3nF03cteVRqbviI8DZV+MH1ASgCwdzSl+poo9JBB3j5wXnTMfdSYV6IV3PKrx/WXs+XL59Zo8+W4I9hLhKKJMx+WR49hqM7V684RzufyqIqnK3yEBpxl5lM483JB3l8IOaSccQiTfnfmRP5MCLEtKtrVVspXVyNZWK7a1VrXt9Yp1NlVeSiov4kZ70+bbJ+2ufS/bN9551L7qlou2v94T6Adsh1kkBOcNQRjAzQwawH0KeFWkuDnLza+S1pWFsEoGiXbZ9B8hg7Hruz+ymT0Nu/PuWbvllrrV6+ykD0gE6CZCtwMr1QUuceNdJdh3fVf+OkseNt4bVSjrNRtVyzZsSF4B2iiqWbVacb6tHdsj82V7ZLFpD+1t2e37KlYvM2NIepAcMCeGsFtiCVb6ZFVu6BQn2gcVhQ3H5Ybkaylr6rpnSVFNZYZGBB6VUucgq9+gBumDMGPprCp91aQmuKoomZpf65tJ5VbvjsT6rWt1e+j8/2fvPwDkOK4zcfyb7slhc0bOgYjMmWAUSZESJSvZsn2yz3e2fL772fLd/05OOstBjvKdfM6SLMmWZEmWKFHMYiYRiJzzIuxic96dndzT/+9Vd+8OFrvALgiAAfUBb7u76lXVq1fVPfUqhtIWwure4nuWR3SogJhM2R/mleUYTToUHiUf45D4/OkiTBr+svxJOpBEZ0KyUWAu6EPBL8sPKBorbI5uKeosFfIhT3chMdaDfH+YY5ZRACEzgLJgCGX8PkajMUWxeCUiVXXwl1fBV1EFs7wagUQV/IlK+MrKSWUOyaZ+0QgzF4YvRH3JUX4sE1+Y9dwlOxRgpuVlMGGQfAEhP/nEjVe5F6Kevan8pT+MgjHVn+18FtTvh1cR35GQDMh3iaQ+JvJSs5KMkTyTlJ/L69WzKeHyKUN7QmNuRnDjkaukP5VcCp5c54Mb31lxSRzyokv5SHghiUveL5HdTX9KSJwkCa9kKpFR6czleUtwZZKrkn1COiotNx+qQp5PZvFnvsbKRnjPBzc+z2i5oI4Jr+y9NC5YX0qg5CedpU+5Sv6Yd8//QlB8kk9J/3z68ODFO0k5jqXv6fdCcZWCYWRneyGZxeJBpqXLKG/pCPF0IHnx8nNOnRMZXTmFVJ6mk3dBCe85+ffidt+1acc5FSSsS0pWSa80Tanj8u7QT+n6fGmJn6eP0ndD5HXDe3HIVeqDMgAvlAfxI4/EMVEfSg9unGOQuMnv1fvJ4leySJy8V3FOiLdU5olhz4LEI/nw3mGPf6owpf6ks77xvBeMpSlyk9R7Ox09ESosofRfkh9VF4XEc7rxkFT5l8g4lb5Fl56cY3WylGcClP5Jqs5NUq7n6OI8cSlIfG76Y2UxDYisZ31PL5TOOwei5SsCZTy6DWXVWJYCmwY8w3O6/OdDaVwyJd8jNe1GRvRzWeSzvKpGrx8WG7BCtqx9pos0wI28dBKkkFHGvxzzV45weZkikw3TghotZQVXI59S8SWvvMojSbKh0lcSXQjCJZWY8snUZsopNP4iurKzsttibMs0YhkFFcOW5K0BlkFfZWSpF5p8YtbbeTbenRFLpyOAXuSTY8HsAvVSFD1kaADmYWUsUkpRPjWIbLoX6VQH0ple5Bgob0bZlmTDnMa7kFmooLgRFa/FuKyUieIoDSrG7ZflE76oQ/4KGj/DlO0gfCNHYEonAG0201etpt8rCi5go30W4ylHPhdQHQo+WdstVVey5KpBbELRrVIZ8ywXZomY8DIqS1SuDr8KQx4VTF3FX8Y0We6+LOMYpk2aR85mfmR9kS+hiCYYwwbozzoiBq6kqToW5Cr1y4vfNbwZ65iM58BJfwzyIIxiuavQDqkcsV4ZtLxkEDUc9SGSMBCJ0eiLdSkygi2q7IrqyMJyhhDZGMyLi/eK+Ch5ldF2+Qx47iKLqgukfMaHkaEi+vuKGBzic46x+fJqfwc1kUDqOClIGywUGEUscArLa4/jkRXHsa6hB1FZOqLqnrDJ6HIOyGZhZ+kuREPfJ50AqkOAVyE5boBkqzVifJYklOj8w/rkkMMr5+dLTQhFgmiYlUBdUxgR6kR91YRk5Fx9x2X0WGqMdA7QiDRpMDJSNQXeR13x/S6qjj7pKGDp8yNOToSLNBRpvQvZeX4B8hZOp/J4tTOPo70FpCmi0xlXUKQ6ADxyf3zU1huMU7LgpxxChkkZbNb/Ao1WpiHvq7y7VK2aai9k850rphlPiu8LjfMADfYwr7FRMd4LiA86FBukO/0iJDHso/SLyFXINeyjSQuJIQsVAySWZznvy4ctxOkeGWUNztmKRMgi5ZPZS1KP1T4BzIda/sE6J5Rzr3I6YYiVKMvCHWFdTEYNZMIGLL9DMkvDz7oX4LsRkBNRQmGUkeLhAIL8TgoF/EHa7DH6h1gmYqwH4Keb6eez7B7tp35k3b5ykxk59JelAeRVO/urDlrKKp0nNPjpqQx81XBjGXozAqT8GcAh1ciQes8ry3jsXVPvrEMC5azu3o1gvqYN4Z0Ov8c3Xf6pMN2w00lnJv5efBcKc6UwXTmmI7PHM9M4pxtmIv90wpTiQvzTia807enwC2YS7zQh7S05aUCRO+1bINOhZWnCTOJS8NKfbriZ8F0O3qkw3TjeKs/EdLzn84W5GJTGO1X8U7lPxHR5JtL5cCGeiX4e//nCeJguz3T4ZgIvzunGPRO+6cCLr5Smg4sJ886AtII0NDQ0NDQ0NDQ0NDQ0NDTe45hBB4CN0hH8mZI3uuLRZDylZFmWosn83iqp6fSUQYgOkA39ZPq/RSoUmS7VIiOnHlkyqm9bMGUziEwGmeEscikf/MEoIhVRmGFDUR4Fhs8zfplZIMNpzLdVUKOfPvefTDcvFKfOvyWj5iUkO6DLNGV1XriiHOP0KAu7kEORJCcXqJ2GlRvJStM9VUKjkBMLioURqA1NhHLD8OWGHMr2M2+ddDvFeA4x/B7YuZ2wk7thD+6BNfimosLAG8j0vYZ0/ybkRo7DljXQhWrqLIZcLqgoNRxBdiiKdCaEbI7eTMdOMX/UmYyiohhW5EcNjGAYRbMLBeswkD6K4Ggf/NkA9VevyOefi0BwLgyjllmPIpc2eJVRdhmpHtejmuIu9colNcVd6Vue1QCfGtEjJ/14r/zlymdxFR7l7/rZfrVpnlGk7FYP88X6IqcS+OIO2SGmGWHaQcZtOPJIWk6xjxPjctJXiUrsTINukpZyZ5FJOPdekYpLRoVZD2Uphkd89pYvyCimbN4mI5lFi3WU5SCUzw4gk+9FjvIbRjlTCqo8SrxKR6J+ZwAdVkHkFQ/5L/EyXbp7s/FHUjaGWU1E35EgkEgUUFaZQXlVChWVKcTDg4pMXxqprB/dA3kMJQfRFDuNNfX9qA/JSH9OkV3MMu48bBnhz/GZCRTVyL87C4B13SFKQrlkTbxary9uvDozXJxRdonDZjhZPmDlLCT7R9HRPoK+gTRyRaYXYDhZ2G645cL0LAnnFcpYSUucfFfVrBd5T3Mw7DxCTCvOGh2RJQ4pvjukUwM5bOnJ4dmWAXz/cB+2ns4gybosGw8yckXOjAQqU6qPS/Ig5eWjntXWAiRZN16UM/8zLLs0vzdZ1uEM45Bp96mCQ8k8zGELgWEb4VEgmjMQy5u8mgixPAIp+pFMvlcGy92fYVjGI1e/PPO9k2UAQhHGG2aYIOtPgPqQkwOcWUIURZW9S+LEelUwfcgaRaR8/P7yXjYE9AcNRVaA9YzkDMCTL+TDaISfjoiBQsiErfYGYBrUfZBveJR/y/1RVAZjiAdCCMmUDDdBlpT6FsrsJJNKko1Yi1SQzDjg3TipCi9ujnyWEOWSZ4NCC4mqFdFRropXiDcW/cdi43Pp74/UCalbshTMcxtbbsVvuOWScyKHyCAxa2hoXH3gux9IOFP/hQzvXHS6ywZ36gQNDQ0NjXcHpt0BIG0wZSy55DWWZkKl4VUcE+k8vIq/xH9SUo01x7B34nPCOFP9hYd+pMKYmzTaaUxk08inaTzkZGo8eVRL0psuykY6866mycsSgdE0sjSMYEQRiscQYOPX9tG4EHLnoovRXqTBIWnLb4OkbdH4ESoWZEM9xsVGb5FWmOJTRjyNDZJtpVyisW7R+MwPkPqZNq/ZQRRJNo11oWJGqI9GRB/sdC8Nii6XOkndY8/FtBDd0mdo0NPAH2qGb/AoaT9ppyJjcBOvL9Dvx7T8vgvf8L/AN/B1+Hr+BUbPt+Dv/7ZL3yF9H2b/M/AP7kAw2YVgWqb5VqEYpGFDSlGXg90mhrujSI9Qn3wu0gjMUr/pbAF5Gm1CFo2gIsppOIRhh0YRsFsRTJ2CMTqMQj6qqIhGGhtzaGzUsnEfpx6Cao+doup4EN06hqta4SDlpK5iQDvl7xjzUoH5X4pD1Q2HZ2yqvnIXovkma/9VfDRUijSi5WgPUOeyk20xRKO7XJGPJmJR9gGQ+MVQkiTUUXduWiUkJonTQSDxylXkFKPEIS99icPx4zMfLIaxCjS6xMAnSSeAJZSn4ZUGRkeLGBksYnTQwOiQX1E6maGeKa8cT2fWqnqqOg1YqSU+Vj9FGYZPM0uZFOOiPvM0umkHI0e+FJ+FkrI7vd9EvMxAIirT/MXoo6FpFhGkgR3wOZShsdrRY+N0Xwin+y10DwyiKdqD5dVJxM2cIp/FOg4mrJa0iHHPd08Z8XwP+W6JEaiI74ZsyMnMKj8R1jH2Sa6hzRdD+UtZyn1O0j+TRVe3hYxMn6cRL+QokclJhwPT4B+mmWVmRR5J0003R17pVJDOO1uWvrDMGSafL7CuFRWNDGTR2zOMvu5h9HaPIplk/ZV1ZhKnW5J8oPHKi2xIxM+HuhdInih3gLIKKWepayxHiLyyyR4NdJMkhrtHwYJ03/gRpuEciUYRjsr3hh8cGuRZpiGUkSonBrHsO0KiRlRdcuqTV7/IJNmnm3zbxHgu0EjPs4rnSBnTVpSTqf60oGUZU4b3aZZ3IcB3OxyCP0RJSGruP9Nhkswj62bEj3zERCEodYXymn5FYSOAhBFEtRlFvT+B6kAMcT4HKICq7yTJfl7kZ3xiucv3W44YlbdJ8iHvjXp3mJiQY/wzTUM6ZU3y0N3Nq3qX1fvsvN/e+yXFzxrGZ4fU7wBJrg6v685AziaOUh9J8o2WOubGW9rZyNRc0tDQuHrAdz7a4OyuL+Q1n+0e53g2/U3Q0NB4F8H9gk0P0mCaCZU2mqZFEmYiuX6TxT+RSuMQg1BoPA427pQ/8yF/PKMin0Yhl0Qhm6etISNSfjY0qRY2RA27oMivrCYasDRkZdf/vKxuTcQRiLNhTCvUZDyKmKChZHVHjfiDoBrcsm6MhoWQUczCyGfZ4KeFxXR9NOCNbCeMzBkYqROkI4p8yf0whvfAN7SNhvib8PXvAPp280q3vr2KoOgA3Rim/ziNclLfMVIz6SSpRZG/vxWBvhMwew/SmN8Fo2srzPZXYbY9DfPM4w6dfhz+U0/D3/wCzCMvw3/4ZYSOvoTwiVcQOr2RtFtRtOUQ4meOI9LWilBnB0LdfQj1BBDKL0E0tlxR0B+jfGkYZ3KUKQNzJAVfPsmGteyzQDOQeRdKUac5q5wN+rmwwwthRsMIoRV+6sFHC1fItupoIMyHL9BA47Ma/mICZobWlRwTSoNJjBshlha1TWXTQLZtMRCcxr+UtcFCEJJN35RBRHdlWnh1gf/VzvDKUKKBIdWDBkzBEGNjhHF1s7xkKFzWE1c7ZFQybIj1iWFobDjGv9OB4BhcLnlujFOSEhJDvKj2DXD8xDaVfQTkGMkCw8gu+6w+5BFjyKKbS1KvWb9kEkWOdmw2ZdD4phGYLCCdSSnKZAdQzPczP6xzZjkNqiANWdbrnBN3mvdCIyMGhoZNDA4F1DWVla4OExnmMZn1KWJSCIcNBKOyzprvkShMdMD086y+A/0BRa3tMbT1RJHMBJDhq9I7JAZ3OxbUtmNedUGRX50iQX3wvyheSkdmtdiqQ4zxioJIskmkY8DTX4xll+TeMfxJohyWpEditGXTWWRHC6xfjKfgkOw5oZTFe2Xw8Z/8lXSU8egRn32Uw5dmusk8ciNpJIf5ro9k5cAPRQUa43nZB4D1VzazVDMXmLp0ELL4HRJDVtb4s96oo/UkT7J3B2X2kz9ezCuK+fksxroKJOpg+izzQMFSx+ypo/ZktN40YcRooVcEYSRoPEcDMGmQiyHM4lQkBrQY9OLmGNLOaLgY6bbscC9EedRpDqx3ZGARkl/JKmFtZAMOZUgFPvOjx9eIOmJeCkE/0gGWK69CFuMTUES1+Z8VDcKO+PluGoj4/SgLRhRV8htQbcZRHyhDTTiBMjOMKAtfjg9V5UdSx68arOEyi4K6kHfQKyOZDeCWDsURPapcEXTjs+PG0qezIvqPEb2kTJX+hZwfAkVjvxUSVtKSeqHkobt8u+U3Ql1dftdtzE/FqcTQ0NAYg7wX8lUogXyr3zNg/oygczSkHCMn5IFtMCTdo/rGvlMaGhoa72zI14rtGmkOnf8YwI9+9GP44hflzFMGUI2fC7eALsR34RhcqIjcUafzQRikUU1I09EJx7wpJycOFQ9vTTlXlCjSMM1mRmggSYOcjW1pvMuFjWppaAoMK6umEacHU8ilbfhjVYjW1SIUD7INnWez1vmhk+nYjuHphJMGoxhiBg1fn5uenO/ry6dg5odoG9BILoqFMUoDRJ5pZBbEsiVkmFum/BfTJMZXDDO+MO2NkPNDJFDnxYpbmA1rGqNmgNmXDbj8lEU2PGNGhI06Me0Uww8yv4Mw8gM0aJ3ZA7acbSxQSwiYD0s6KyTNFO/FABcLIy52joJoUDb8s4wErEAFisE5NErugX/xzTDnjSqeTPp7yBx+FvaZPhqgzAe15KOBYPspXyCGgpx3ShQCUfjNGHVWiXx8JfUZQSB7HNmBDA0b/tAS+ehs2GExok7S4thH3R1hwF7qi/kxaWiWObpGlCVuFqlP5p//1NFoFFbEVtOdCbHHyaD8ZRq0MhJo7AiT2ixRcfPeT3365yMUmA8jkEe2WIeg7xeQKFvBvJ5SPOnks8ilNlNlx5EvdiDgk3ogxoWUO8kVS6CqJa/O6Qs0ImlMFpWcDpMMVls0kPM0ZCUw7TyEWcwyFVvJxn+KjxGpTiyLxgif1dGFvIrcxaKjUx+uRzjx84hXXQtf8AWkBv8Oyc7jLEdyhoFkyokrk7IRpFGvzsDnOxIM0yiVXdwpQkaKjBCfmEz99ksYSVPSNmj8+zE0EkbXgHNGbN9IAqP5MhSMOJ8iyNGYLrKOWv5rsLdvreJ57mgt45Uc08iWmFSZyB0hG7u5ZSSj/+roO1Xh6CuKlPqvPJ3yUZu7qY3dpENGypr3oiu6q53dxyqrlIcTh3KXcnG/dbJJnUCVk+pUkJF8x+CTMlDS8F2z5XxtQYBxs1xkerrEIzKpjQWlTNzCVoakyCD3Ut+pT1DHJo3pKn8Rte45wMPdbeht34pcbjvZe1iXKR+9gtkiTOm8IPy2CVN2uK9kReB3hoXhLFVK55DNFpBxNEd5WJeZpj9vg0UIVleVZ5tlRgkVj69QREj6g8inRv2D9GNeZKd+Oc4v7X5OpCOBJaFC5amePMtezuIPkqRMBAXpWKKO5KhAM+hHrkxm75h8V4KopOHfKOeLE7PMcswNVmFurA6NZTWoDcdRxnIOkEy3E0F245dvpujQ8PFeypP3okB1kT+E8Cit8tlx8tydq4fSZ4ftwnxjEDePX+RQsk3goxz+zBmUHfqC8zy0l3+cvGhoXL3gt0jeeznv2zOMZXZUxyagaysfJnnf3nVgHqVhWMF2SdNtjpOcUS/5lPP55ex1+Ta+J/KqoaHxTscVPQZQQ0NDQ0NDQ0NDQ0NDQ0Pj3QvpGpjWDICPfOSj+Mu//KL7dGGokbcpID7K9zw8pZh+n6oz+qagopaRRBmwk9EwmSRuqQFfGfGTzfMEhewocnI0mayZNgJqQMdHJjUgJKPhhM9KIpdMY3TIonsMZTW1iFQm4AsaakTQkOn9wiejmzJaaTF8Lg3kBoFsP+8H4ZNN9wSWbLw3ADNLt0JBTW+WmQCy1t+nZgU4o+hqirGM5DE+nxrxl9HVGHwBIWfkFWaY6fPeiMBnRlAkye5ctpoBECKDMwPAkBFNGdUvODMAZPQfMlU8Mwg756Tnk5kJaiRURvhy5BedyFGBVIRseOdzdUGyqSfbn0AxWAMEFzDJe+Cbexf8S8sVjxV8GYWD3wUOHEA+lUFB1utaOcisY18gCCvsyFUMy2hgkHLXIh29EWbtbJihZmQHj6OQcTbYKYQXw0qwXhpypNwJ6mkXfNk2mKMDsGWDtmhe8VlVRRSpIpl+bfpk7FNGCyVBlofh1G/JikBmIYu//JX1xrInRLEgI6nuiCn16vcvRTg0j/JIfqso5/sQjdyCoByyTmSyzyA1shGZ0VMM34pwsJ+xUUbxlDqm6p97UT1wrB1U4cCgbKznY/GyoqkpCYRl8NnPeDIIBPKorfShqoLSBUR+FVRBykLtm5dnrIzTT3+DeVOj0HKkHGEVlsMf+iQSVQ8jHNtF+f4Cw+271ZGVYF6yOSeyQr6IWIx5NkzKzWpjsm4zLlmOINPdBSYTNlhoubzsE2AzjiJGR31IpkIYzVZiNCd1Esy1qUaJZa26nPk+yjT6k0HqbS467TWK5+WWJTjRHlKzA+SdkRkQakmBmj3DsrKdkVQ5llBG/22lGgoj3wh3BoBzdBudRJ8y6q+msfPqjv57NPYV4EWNysutjOoyHhnhl9jG4pIH4ZHpq+rK9004GI8NGSZ3hsdl9N8nt4xnbF8JVc946yYnxSl1Tkkra+X5fYCf3xy+O9WBIhqoKcFIdxe6W7Yhm36T8XUqN59lIpAlr6yhIGQmiz8Ugi8RghXzIy9HkeZYv+hv8/tSCDr6KsoZ98xTIGMhzHrhl9kEdFfLATzBCkXIzH5yqhH/TIgyBlm2fpPvHsvWqTpqyYuUuXz/1AmFkgZ5hM/njtqLztXMKIazQ/zWRINqk8B4IIyKcAKNIecbsCBYiUWhasyN1qKa7gl/GBF39H98BgDLhOVASViMMhNAZgHQwxXb67l2yor3Uraen/yTZ+fxLIyFcx6cey/gJBA1KX+PR2RS5KbhuotmA+k2lB9xZwAM7+MfkU1D4yqHvKMB/h7I+fiCPNsVMjoubSD1QXwPQD4D0iDwO7Pt+FFk3pi5fJI/Y+60OQ0NDY0rAGcGgDtjfBJMZwaA+EyzA+Aj+PM//0v36cK4YAfAefwnYlz8C4GNNTdeNR2bP0psUqt1+JKqQYNWdvKXTffysoiayGcLajMugw19gw1TMYJ8bLDLVGRZF6yQG8bwwAhSWTZ2y2pQVVeDcIQGDhvBRbEmadQLDBrwsrbfSPbCSPUC6S5Y0gHAHwjDcgrKRyMcsu4/LW4yFZ3GsJIpyYIY4b23VECam9K4DFAmGv1mGRv1CfUj6wu5P0CBCG3HKH+UopRdjH8a6jJNjSRG+ljjlPH7ZEp/QdaHi4yUgXlCLsW8OwatYcsPmJDMIRZ+/niLUUTdiZkzXl780VNbgMdpRDTQPlpEuhm5+rvgWzJPcRjVzfCd+A6w63nk+4ZRkCnrOemEkI4JyqamlBNiUCmDIIacfwGKZbPhKx+mEXoSVtqZep0PL0I+MYcGTw3Lc5Qm4V4aO3sQ7GuFrydNaR19paoKyNQyXho3fhpLIabhF8OQxozldgCoF4HZkB3HRQLLDiCVtpGhYRWgwRYWg40w/RH4jZVkpTx+P0I0YgLB6+l+EyKyCRthFd/AYP8bGBk8BctqQTR8inGmacTQbPSLQePkUU3HVv9oaNEwbu8COnoM5PPUqSyvIMQ4kwaUEcghHLJQXw0S45Gp2qJ3JyplNOeZXTmRgJmBKR0AzKvkUwxIQaFQR6PuA4iV/Rzf5zPIZ76IZM9WZGhcFmVauqMKdQ1HGZZuhnR4UbMWDch8zlAbAwryWRNZll2Sxn9ylH6sHqNpA6mcNILK1cZ0gnjCQlUiTyMwwLgCGMmFcaYjgq6+egwHViueE7k1eL05jP4RpsR8S7Zkx3dVIKxrNHcVnywvUUa2vFcTOgDGFCHlSB7nSpKz35UX/8i15IOnwrNMpGNBmebSCSDRlfBI6YhCnG+H8PLCP9QOb5wyktU0PurbWZpA+SQ2FS9DO6pnEaoUHMi59GMdAHlU89ro1tVkTz+6Tm1HZmQj/TsdPhrQpiwByTjfJVkWYkpHHo3sYsiEFK8vz7jy/DZRtmLEsdrlzH3Z68CfKiDEd8wUtYmRLjK6epNTDlSWWE9yIQPZMOVkmgbDSj7dqsP3xDV46VyUzqeg7B8gz6zPrtEeoB5FA1KXLMrgj4SQCEVQFoqjPFKGxohjACwKV2FRsFJ1CFTw2xSWZR6Mw0+Sqf8C2SfB6wSQzje1b4Kkr4rGkUXBvXrPjjdzOKZsB577WDgXE5/H4ARgObo8Lp9j/E/RAZBpQ+Wxv1DPGJFzv0Ub71Ko+k6I3sfunYuGxszBOlT6TrrvzXsO3rsyBvl2uLfThejmnHg0NC4npM6xgfBefS+vMnz6HzvxzdfdJdyT4JJ2APzUT30Ef/Znf+4+TQ75nnlpTTTwzzX4ycj/57qfi3Hxzw8ZGfQ2h5KmuNyJaaEatnwyafj7aMUUaKRn5Xw6QpbZG8UgjS2/WtPrY2NdGeHiIRv1CU9qBCPDBeQD5YjW1KK8IoqwwYZ4IUW2ARr63YrPzI/Al+yAMdoDX5pGtpWhvSFysOEua/wJI9tDa7WXDf00jTZpptPAJ09R0lQzCbyRdpGef23pmKDR76+gYUejOxCH4XYA2EFv1D9KY4EGszKeaDBIY116p2mcOIyyB8Eoox6iMTBMoizSa52noS9r/wmfLauKST4Z/Wd9kO+EGEW0KHw0xmxbZhQQxQiNAtlcLExZ6inLfBjh1cjU3QLMXaJYzLoszL5nYO/9Fgptp5lX6rFAC0pmEtDodmqblBfFNWn6Ud6iL4yCdHKE8zS0+yibYxDmIvNRjC5APjof6VACVqAFocwbCHUdhK99lMa7E1uyjOZ3Aw2jCotxFBEMFtU6ejHI3eXl1KY0dGk4y6gzVZPO+NHPYpIZANU1NqIRpzHv98do6KzHaKYeKRrFsWgDyirWMoI1iMaqFI/POIyBvtcw2HeYL1Arwx5lnKMqvWBAjBk3Ubc+yvwTqXIt7TY6upivPOuaO0IboI5N1j1TZGYR1pcbqKM8ZtCpw2PFKJsEFmwSy0N0R3HFllKbzhUdo6poR1AwbkU48vNIJHKswn+PzPA25GXkm7pWBqKA4c2AxENtMP58zkaKVWKEVWPUnaySzRiQ0+lGmWY2y4B5qRQmTBql0UQQtVXSgwNUlRdQFs0iRiMPvghGrRA6u00caa5DV3qV4hkIr8Ub7dU42R1DOimj1pYaMWcuVWfTmJElHVeSKdlpkL5qTb5MS1BweNSIsBjbEoZXpzNAeTlXT/fqgZlTbmLQySOflVI9HpWKyyYe6kbxq3dIPRDSSSJVWBl8NK6V8lU3gFjqDg/LUDoFFGTUnPXAZ1q071m/AgXUqE426rhvEF0ntyM3uJFZ7QStY9bvsErOlo43gfS9ScVVstBdvmE06A3pGGQ6VthJU+Tw81MVkKMD85aqU9JJoY7Hc6OSGQCS3yKNfjH+c6RiiPExPcmhM9uCdUfSUgY/b6SzSDrqRE+Mi18pxRNiiLB04oUDKMRDfB8iiIfjSND4r46UY06kWvEtiFRhtj+BKn6X4qwXfunMYLlKR4LXASBGv+xLIM8GhVHGNt1V+rwr/eFSd66/kokQsT11K4i/w3BWWMHEZ4EqbTp7fuNXxiw6pG7FzXMXfsMaRXhoj3r25/udCN7BcL4gzI7SnPc0NUKjze4dP9uJa9ReNZLnQtD57kkE082xSsv9/lGJMwjHMBcStCQyJx11Ozk83sl46HeOXJPyTZDfrRMXhkQ2Ga+XyITEJkt7DNMV9nzwIpgsHP0mOiv2cxIdgz/XDzPXh2zc+e1/18Grn+fF1PmfFiS4V3+8bwnTlbuz2r9n3Z5frtLa6HBOJx+XF+fIPBORxrNzcShNayyuyb450/8OvWNQKvBMi9kNK79VRiHJ9vRcx+E88Vz4V8LBJdfk+aLzRJpOkuR12OUv20Pq2XUped8maxOUYsx32t/6Sw9JeVzis/Hrf/xNfOcZ2WNlclzSDoAPf/in8Kd/+mfu04Ux0bA/x9AvEeocvxJMR/WSQYmB5swYv8oY4xUzQjVqJY806C0a3vlslrava1Sw9etnAzUYkkYfjRK1IxtJNjJzOwDy6SSdQvCzkRtJmIiYSRqhMorfDStFgz+fUnzGKA172S0+l2JUlIWNX1tG5WXkL08/4ZHj+dIDKMpZ/RSazUzViJVpvdLAZ9Nc8XlXmrI0POI0JqQDQJYdyDQ7ZxTa9ss0a2djQEOWAfj4LI1zxypUoRWfGtGXJQAjTId5kU4AyuyT0UTP4JAp/5DOANkMjemzYasa1wafZVty2UGOsG3paBADKIiiHM0XbIQRXgGr/iZg1lLFY9bGGPd22Me+DvvomygmR2HKMKPNMPArg1Mg+TfZ8BcjUHYrt3wBumXpNsy0nQ4AK1gDf6AOVmweRmMNKIju0zvh7z1ClQ7QkFYljEwojFytiWJjGoUKuoUKCPqZmhSr4hBtiK6lA6AI2YxveMhATx9LgEnNmmchLJu2EQF/GYLmOgylKtE3lEI0WIv6hhtprK1FKNKkeILBTgwNyiyAnYzzJEIh6QCgBc1MqRF5xcVHNQorI8YG0lkbZ84AHd2sDpbwSBkxLsopnSwyEh8K+NBQZaC+nroJOjVaDYa7ULvZi+KYgDrqjH75HK8FJy6LOrZ8y+AP3o9IJIBM+ocoZA7Q2BbDy0CUaQlYdZQBnslGkEoHkEzZSI4UMTScZRjWf6IgRxDazq7zfl+eerAQixmIl/sgqzIq406a0bDkuQC/lJkvigLNxRFWt1On4zjZuVDxtOZuxrH0YuzqqKDOWRdyedZVyu0LOfVe1THmT+ou65dMQ1d5lcrCTDqj845WxUBzDHD1oEh8lTfvSz94nrsyKsXdjUd1HigoDhdy7z4rI1BkcR7FUhbDW7nLbvXiLp1jwu4atHL+PSuvE0QtTWDNpvEfpVpqgjbKbOc7MTLQj67mbSj0b0bI7mI41g2WlUXDXFYdCKgB1h0pY+qAV5HfM3ZVR4E7i0aNVNPdzFGHMtNGCSYdQtI4dwKY7pIRGdXPsY7n+AqrDgDKJWoUXQukD0k6A5SBTg8Z5Zer9MU4JwjwK0CGmD8Mf5TftgSN/1iE9SyGynA5ZoWqsDBco/ia+FzJb1OMichpBn7TzzpkUh9CjJcQo1/u1eg/Faw6zZxkVBl65VhanmNuilxduyj144O691AahwIfVa69MLyOxSY6lXyLm0tnw6mrMvvD/cReEKpY3g6o+k6oPLj3At6WPF0QanNOlpe8aWopzTk6ORelv+vn6nAqyHvv3l4AYzplgPEgkwV2SrbUZ0wadTMum/eOTYQjfgmf+jP+PAY6jUWhbtQXXD2eDfGcmBi1e3bgs6DiGYvqXP/zY1wGNWtpsuB0E2lLMTHfAvkWS/k7dcJ5l9+tOF/b81LBqfvyHVFPpBL9j9+cVaLnbxMzjrOKhLzO/7cV58o8RT2bgMleowtjQiAvIeXs+Dm3Z/NN/zv0zsGYzMzjTMvYy618t713dXp1/sJlN16fLyWm+lo6wjhJnifNEh1JPtVx3yUZ8TZsFlyoLojvBdO7jChNuzRPHn7rt34bj//wh+7TubjkHQB/8id/epYA58NEvnPCTaHUiXyTc52dKQ/O7vueO68qLlkEUKAxn0chnVHHhRVoNMpoqiAQYAM1xMYnDSMx/mWHdWnfydp8u+BMj7cKSQTJHzYyCBW7YabbYCa7YMhZ/PlR+HIyck8UCgwj+wCIYS2NWqc1b8vou7tMwCfr/Wn8F8Xg5g/oWC6kA0AZhU7+vWuRhr1Ng1QtATATNGzjJNcYNwM0oGS3/yDb6SEGolWnjBa/+oH2XoWikofpWRmVJys/AjuXptzSMeAYe+rcdFnDLoaoCCUNfgkuSyLE0FGOwifT+MUAk2ngrC+BWvjD18BuvA2+uc7O/WZdBWU7ieKZf4dv35Ow+odo8EnDUYz9IONw5BLDTuzjXDECy6QhKB0YLCufMcr8eC1rGX2kX7iOxksZZZdjBWlBpwaQzfUzLmcPA8sIIBsPojgrS2ue+k2wzGnYKDvM1bI6no8pyDIPMapGhnzo7qYb/89daI93AAQq4Pcvx2AqhN6BHhpwFWiqvwtm4BYEgosVTzicpeG8BcNDG1k/jtCIOcLsDKtykxnprrrcD47o0gdWP7Se8aO920RO1mq7ddivZliQj9dIwGZaQGNTEX4ZUJewbo+JsAtJI032ApBd9WVyxciozaszGi9HE1qoZRVYqJYQZDP7WEc7GFB2YDdQ4e6ZEEn4IEv9h4crMDwSQyora/2LyOaTlM2ZAmAxXTklIMairirLo7rCQhmroPQ/hejmrphQOhbjUe3sT4PeRFh1RAyN2DjZ6owIH+24Bacz67GltxYnuwLIp/muKW0xImV1uvWQGRS9qHxKA1MqiHQQKDXSUV0mdADIvaOicTcXylkexW3MWe6FUeAGFD8pA1UOvFfxS4eGG0iMZX4r1B4FblnJN0NWycgXRkFG/MVQVzI5YXxmgQazDzWsW2VqiQ2QHOhE17HNsHq2IWr1K/40yyofZO2XY/8IJ7/Munpy4Yoq3UlenZb01NF9ypUs4sy8yewB0+3klJMFlI0vvKxTBen8kbqu9gHg1UlSdSrIngCqU0Fm5cj+AqyEaqaKY/Oq72AsEGYdiMIfjyAeiiARiaExVInFoRoscEeKK/0yS4pGPw1+HyuILB0I8buk1vq7HSbSAeCXZ/6TmQCl33Rv9H0iPCe5ksPNsDjIf+fe4TnXfQxuJF5QgapzHp9K20nfozHIfcmjKL30cSqUpnWxUJ+SGeOiAo1hYpoqG66bpxZ5HzwdjfNPlu60NOVezw/hGucsuZtESWeV36Rw/OXv+TmlLri3Cmdzi59Xzo4Y/MP/Y/XqLAjDuKwq7IRKMjEvpflQnU/ThMQ7HtYL51wnqsvhdR/GMOEdKAl7Lu+7A2Pl42KiHi4VHP14Oj1bh+eXwfGfXL8THZ2AlysP08fZAkz2Ll4qTHynS9M622/8/twyuHyYvNzeCiTCmepz/F2eWLcuhOmX3fQzeul0cr6IHLlFfC8Pzr26pa97ozB1POIzLu8lE3xaOFtPzsO41ON3v/1bn8UPf/i4+3Qu9CkAGhoaGhoaGhoaGhoaGhoaCtI1MK0ZAB/60IfxhS/8ift0fpT2vJT2WJRictfJMd3+lyJjldFRgRojs2X36yyMfAa5VBLp0SxksF6myZsBZ3Q+GPQjEBT+PIoyGm4BftsHfzEHo+D0oBj5PphWHwKZM/CPnoGR6nOm+cssAfrn1cgyUSjCYLhiMct7pitLCRQVxnqgZAK6yr3sGutNv3dKgSTSl+RWRht9CciZ+0XEUZRNAGX9f8BdAmD6UWReZORcTgqQZzX6p2YBMB6Jkyiqnf0pqyLKJycS5EbhyztyCmTkXTIv44gyuuDtmK7uTZI7TViGetWGajIDIBCGL5CAGV4B1N8D37yVisVoKgcigyj2vgLs/x4KbR2wRvOwc3JePfXuTie2qZscZcrbUTpFYPhkHTTzEyio8/cFBlLUvwWWkiP7yBCsIZk5EIIdLcD0O2UkB6lnAybyFSyDedRtPeOlmpxTGtzykRkI1IWTHxkdN9DTJdPgbTQ2yWZ2zsik319DngUYTheQTLUiHoyguvwOpnUX5VqveCKxOCxrL0aSLyGb3Q27cITFOUzdWAiwGGRUXCCnT4jmZBRVRuxbzgTQ1mkg662DEMgwsoBqiQZ9mN1QpDwFSBWV+uBtbCnj5azRjMfA0LCcJgCMpnwYzbD2FlgewiMj8KwLphlHIGRTxn7KJUsTZJK1D+GAk5Y/ZMqkDIYtZ/6jKBRklTd1b6aRZ10XyGwLObChscqHhroiyhMFBJmMzIRXwjrFCDkpQHTKElbp+NVykbjad2Cw33nPTpxajv2912Pn0EIc6ChHH4utIGfvF2X4WWasOLNoZKmElLqav+K9E5J9GR1jOoLxGQDkEjHk3hNG4N3yHVCak2e58YbV5d1QYQQus+IR+UmSjowCsy6qJQkCXtQMALrL9002moxGZV+HItIyxd7lkd5WkV5G1WWnfdkEMEwVVAd8qJLvApHqb0XX0ddQ6N2NqJVUZ/5nTb6bZhEZmXZPyJYZIqfoVuJ13mTKwBvDku+aCEwW+hcCrBcMJ6+VmsYvo/p0l2wKRB6VC4aRL6SarSGyKfmYnpumOutfSPLOvNoRmeYhJzswz259lXcp6g8jGoogEgqjIhRFQ6gcC8NVWBisQkPA+Q2JyKaqDGdQhzKaHzD8TG7iEgDWSd6bjsaU7lR58+pRKcYfXR75xzg8jHkrPxe8KXkilEPJdRxj6TFOJ32ZreDce3DVrqDideW9IITVvb1YTH9U5tKhNE25l5yerc/pQYWdjp6I6eaztCwE5ws33bSdmnhhTBqf63bWKBNvJ49ReCbKK5xuHFPkxUlXdOk8TwfnzgBw4p6YhvPo8E2lr1L3mZTpOwlevs9XXy41JtNTafqT6XIq/V5Jud8KLoWcE+Mo1Yd3fz6eUkzlfrlwpdO7FLicdetK6kPy4ZCTZunU/3GcP6+etONyX9ny9NItlbK0fH7nd34LP7pSSwA+9KEP4Y/+aLIOgMmV6ChfEh9/LsXkoc7FdFXupCVpqqauMmV9NPb8BRq6qSGkB0mZIiyThiYbrn7ZbY0I+NkgpdFmFzPwWTmYNEhDxTTb7YMwMs4RXWa6A8VMO+Ppppvs3i+Hx8nPvKRhqqnUCoU80xPD3plq7xn5NhmKtmMIyc7ianM98RcDW6bISiNfDG212NuJTPho7TOdBA2rGCxbpsnT+GeDG0FnCYBae6waqDL1nyQbjzG4s7u2xOSUq61286fE1JHaZEyWI8iGhYUU790OALUUgAYZ5aApwbDUiRhgIhrjcgwziSZIHul0oIHgp4xy9FtwMezye2j4r1U85twaoJxhkgdQPP4DFI8dQG4oh1yaRmKWRoi7+71lFZwlF7L23y+dGCwbk4YDs2IEHNmN4ojSuW90GHZqUO0nYKXEAEzAz/pqRhw+X2AEBSOFXKAAq5r5mM34Gxi/+IvFQ1hZA7lcgeVvIxSmjpixoSEbSRrSUao06k6/9gfr+acJOYsedgtiIRrOwWtoVD/AdO5UPNH4XOq4nQb0y0ilX6Y+pQNgiPx58jkdJwpykSKldSYdAK1tBs6wWmVZJzydOh0ATqMuEvRjToONpiYLATHGWG5OvSAHCzCTNdHb70N3r43hpJwmEGDdYFiZrk7IlGpZq18eNxCJ0YA0c6x7LFtRg+VDMu2kOTIaQCbnh+Vj3WLasoeA304gGDDJ7+xXAWsIVYkc5jYBlVU01KhbEVlNCSd5DXA58SBA4W2+R867IO9FlNkOjx1q0dFdjp2n1+PI4GpsOzMbx3qDyFp5tW5dFnkU3c0vZYkJLVH1bkjeBSo9uUqlJtTyFulhEYW5NPaREz/nznFXV0d3/MtbkZMOnmGvjD2JV74domvHTfFIh5rp8snUeHm/5JnlFWQdqigPYTRVwEjakV3xMJiKI8A4ZV8R1uUg63K1YaNGvg1EuvcEuo69jPzAQYT4/plFvktq6UsRGSlzIuNmT/Qq1ntexOC9zPb3FeTb44LGuy2fsiDfWnqqvi5+amzWWelrU2CcEk7qoPeDKCpWHQVi/Lt6lW8RC5N5FLn9KEZD8IX4fjNSpT5CpuvH+A1NBMIoD0RRF0pgUbACC0NVqA8k6O50TpqmLE2iaU99BZkB6QDwjgD0jtuUNf9eB4BAJPP6aARemZb+gAmD4lZuJeWuMH5f6i5lPvakgpWGOZtXwa0T4n5WB4C68E8Ju/eanxPHBCi1n4+F8Tg6diOcBlQtmCb7RPG88pyI0nw4v+ETGPl4/pyOozSsF6+4XUhX04HErHQ6loR3M57mGMRpijQ9Z+fLwOdJgk+G8TyUxKsicG4FqnzkM+Y+n4uJiY1zOqo7Vxgv3bHfl2nBEWxcBU65npuGx+C8V5OV33sBpfkqvb/cmKhDpwxmruMrKfOVwGT58XRR6if3nnupribqcLKwgtIwVwLnS28yv8n0cLGQ+C8U32R6upQylELSKs3zVOlMphcyuzfEBeIozZNDTnCPU13PCsf70m+pe+v8GjhwopQ/425XAmN5UX9dlMj+O7/7O3jiR1eoA+Cxx6QD4I/dp3FMVZAT3afiuxBUc16CsiEmy4EFE2ImOcUlvLLOXEBbh2mmndH63l5k+keRM2iUxCtgxqM0Ah0+ZUfQ+DVoDEtnQSA/jGCuW501j3S74jFS/ShmqcwsjUcaSjIyKIP+RelmsKSSuYaKjPpLI5+GrewHQM2ykVKk4UXDSHbiJpRNLSLTMpL1zQYbyqYaJaOjMnicxrCtDh4P06CSTdXCzBmNKT/lj5DcM8DVcCChzvwXoiGmGtXMu7Tple4IZytEp8tCRtF9NGx9BRrVVorOTgeAHBWoNiskn0FDzgcajSK7MmokJkcuWgxsH1M2GgtFufpptPvnwY7eAVRdrziM2fN4TzmtTthdL6Bw4FXk+kaRTRWRz1iw8m4eWe/8slcCDYWijDj6RQ+SH+l8cOQys30wktT/0CDsVFodj2aLNSSnI4QrYcSdOmuGmb/AAPL+IRT8TKOGZbSAOq4rOMYikZIR82QRgZiM9hvKiJMz73NpGkt55tAzokNyukE5M9JPw6WbthD9fLXM9z0wAg8rnlBsLUJBaiy/CcnUD+HLH6Vd2MU8pSm/o2uBbNQneZJyT6d8ONPmQ1snDTxl0XkWmvBK50sRURqNs6UDgORsJihGqTNqn2d96R8ycaYD6B+UNfsBhpQ4bNYhJ49BxlERy2JWfRFl5awLNA6lnvIPCpaBLoYXtLWHkEzSWKMxZ/vSkKMxjWIZ/IFyBExnX4WY2YOG2lE01tsIRXx8p5gr1lORSoxy5xx/qonPIWbSZNrSAUCt02j00/CrYJxOev3M+9GOFWjtXYXNpxdia2s5+lgfpINMWvJjPbRuB4DSn4pfpabqoNwrFjHQVaeZkDhLpXG9lZvcyL3MeRBn6fySd0Vkd8KPdQDwqmYUyL3IwDRZYuQhpxj7sqGDeIlhLPfS6cU3MuAvIhb1q9MR0nJCgvCIl9IP42F99oVYNjTEo8E8GlhxK7OOXpM9x9De/Cryw80IWHwH5GMlWqOVnpPKIk8iIuPhGyE3yItx73YOiN7lvRTIcX5i/JusN+IvM3VkXb9azx9QuSI/32neOsa/xE9/XtR7IfG4aYqxrvSh8sm6JZ2kzK+PzN66/RDf+YQRQiWN/9pwGeYFKzE/WI5GMf7NEN8V6Y1gNAF+1/g+yR4AIeYiwKvBeNWGf1561LF0KCiJeC/SCSmp5dktR+Xmeige/hHyOjNKMRZGwqu7cTeFMX91UfBmETjaEowb/14HgPg5YfinJKz8KMlvm5enqSD1eRJxS0B5PQHOyzeOmfymToxSBb1AOlPFr4LR62J/0wUSVunVvV4MJPWxbIgs541mck8vaZUTFYWUp3I6R67S5/HbCfGWPEqZO3FO4BmDm5CLc9UpDqWOk6VfiqnScdzH5ZfvoXs7qQzj7967F578Z+evFKX1V+6950uZ99I0JsZ7Pr/zoTTcpcSF4i2VsfS+VG9yX/o8U0hYL5wXn2AmcV5MujOBJ4tA0rqY9CYLUxrvdDHdtCeL2ws70e9i5JiIqeSamKb8PYt3kmBjv4szgMQ/lgYvY1Goe3kSYmJjHmdDxJjcaxIBz8J4/T2fHj2eqfQ0HfyudAA88SP36VxMpwNAWnX/+3Of+5xy+MIXvqCuk2H58uUMfM+YYs9R8AT3iXQxUMHkj8TBW6cJX0JiYKv41YMyqJ0GGTltNqgLA7AGW1Fob0dxgIavLwZ/NE4K0TZwRrtlczyThr8/NwB/pgfmKA3/kdOwR1pocHbDzo6gmB6FnaHlmWH8lkwjd0j6TYoW45ABQGnEe5sAyjFtMrXZpoHlo4ElvMqGo5vFBnWRxrwy6uXcfjHgpJHNjx2NJRkBVfHLlHcZGVeNchpybKwbgSAb+mGYATb46eZnwgYNdRmxV41p22IDW3Zjdzf3E+NKZiCopQ007tXMBBohcvZ/gYaqdFbkxY8ZsSi3zAZQfAzHe5kVoTYHVEsYxJ3kk9MCqFuZsu3P0uBgmpTRF5HZCZV8PZI0HCpRDEVQlBFTZGElW2BlMtKspn3BvNKoMIMkGgt+mY0RiTBP5JUTB4qj8GUGQCuJV1bgEVrLI3xOMS3Z8V/0SF2rQW21yzkNH9lR3ojyVuIUfeTVxIaCjFxGyBMm8X+B4aRfRvQXpJ0i74XMvvDTWKK9Bj8NKdl4zx9iPKEsbb8R6pgRqTpGYoAialju/bw2Md80cI00Cvk26m6A+hoiH/lZB1kivBd+Xt33r5Dz8aX0YWSUcqjD14Wk3FzjgXwBv41ErIh4XD4kJMmiCM//OcrePygnF/iQEQtRhpfpUZQZBErGIgI+C+UxCzWVRUSoElVvGIlMJRcbTqqxSWNycESM1yCTlKn/Usajygi3EKE+RGYTldFR1FTlEItTMGWlSTKSGT7wqmayKPmYN3qKvgusv1m65RmXxE1NU0KWF+Pzsz4EaSTmrBg6h0IYSEqdp7r4z1Y9doyZulMGu0qPaVBu5wNGmUQAl5gbRz98cgpSbuReyBWWVwkrT5KQmklBEjdnl3dhoQziLywqDnkiiZ8Y1GIAC6NkWYqL9USWO4jM0iEjr454qjiVMqSzhdoQQ1feC9anmJFHLd+1RG4EAb6LedbpkcFTrKNDMJlv1d3Bui99QtKB4q6QUXLLrYqb/8ilOmGKrCMywq86HOToSqnLAT4zvNt/wvgkD25EKjMSA3nFTb4p6rvCZ5FRSPQhMx7E+JeKIp1hJMmRzHIKybIS/iszwqg0IqilwT8rUonZwSpUBeKIslz9PunAY1imJJ2acrxngG5i/KvN/kQnTJ8piUTO1X23PEkF3vviQWRw/jggu6ILwo1HsXr3bkB1GfNwZFDPjjdB2URnJE8eNfNEri4pMNx4nM79ZCQB5HJWBGeRx8er/HOfz0fThkTLenpWWBWe96X/SvwVj4uJ7o6fxOH4q+uFqARO+LOvF0v845CKaGqaLKwQ/zhXaTuQUW6nguJz4QQ9O66JxD+KnMu5/vx/FvEvST4ocvWoFOPuF4qrlDzIQM9EXgfOjdeecu6FJqYxOV0sphtHKd+FeMfhvLRThfHcPP9Snsn4LxalcXv3pXQxuNhwF8KlkOdi8zUxnPrNdeG5TzdeL67p8s8ElyrOUhmFvHdzppgYz2RunvtETOZ3Pv63Ci9eLw31LMWs2k1T09i/knDno1JdOgM/6m6clJfD67REJocTg4eS8BcgN+kxGS4XXn75JRw5csR9Ohef/exn1bX0Xfr617+OU6dOqftPfepTqo2poaGhoaGhoaGhoaGhoaHxHocM10xrBsCyZcuxYcPdqlfD6WVxruO9Hhci6RGZGQnkHGy3c75khK4ImT5OIdS92iRNen1g8V+BLhZs2fhspA3F7mbkuzvgSxVhFKMwglEUIwZsQ47hK8CfG0Io3YOAjPwnz6A42glbpvxnRkhpFOXIwGwOxWwedp75VutvfbCYXlE21ZM1zCSZfSDr68XXkd1PeYPuSJrq5oJap130847Ee7X2X3r8ZbaClWV8TEPyIfHIEKgtI3Myui9T4k3KHIbPH3Hiob8agZXRepU24+KzzAJQmxMWqIeCyEdydcMH5iEH2atgnESP/C/8ahYAeWWEXcUpQVhFCgGGo87ylKHAq5CKjmkzDRmRL8rCfV8FkB+mfNWw/NSz2sWOecucgW+oBz7yGqYsVQhQLTITgP5B5lHOwZcz9DP98MkRf4M9sIf61Zz9YmpULb3wy7F5IqcaYGVuckXkWTYWBSnkMix16sSUze9Y+uEc8rLBYMqPvBxjFmdeKLMkHWB2RCy1uZoqK5IqG0MVlU8GP6lzn5GmTFImFklGAclnyIyIclIfhZgHv7+OxMgoez5/Elahl7w51g15PwwnnJSjSspW5/WPJA0Mp6mmgvjJiKL8ozczJyP5fr+FeLyIeEyWHaha46RNHpnBMMTwA0M+5k/GT6UeiB/LwSkQREIWqlkM5eUyuMtyYUDJoxSy6C6Z4jMdB4aom5wcvch6WsyQLyUcTMtESPZjYIiaigwqKrLwh5z0GZL/pZ45o7hO5M67kGHZDOeCGEzHMZQ2kczZapNBGBFkyRP0RUlJNevDQhnaByPoHKAMBT+jYS7JK2m6q1p444xKKw1ImqoXU8jRifesxo7Vf+Xq/pV3Rzgppdv7qb4XoiP1WMJDf8UqULyuADI9njLItHUvaSkjVQmlSOlflLAkQ+RXTIRsMsm0ZBKCmmnit1HB97qaOo4WUywx1tlUD5IDrcjzGyMvmWz+V5DXjBGrOJmYyhdJpJF7cXeWYPDZz3ypmQl8kL0GguRgWcvIv8z1V0szhI/3UnfUNH+VH/nuMayahSMvglxJ8iz6NplfGcFX+RJ2mWUkx5/6UcFvT5g/FzVmDE3BMswJV2F2tEotBZBjASNmgK+yn++Xn0kZjDrgzABgWD/rlJoiz3i9clIYU/z0oFRcEmZicK8MxsqcDA45nO7FfXbq9Jif6+K4SvgxKQnqg87KlzceuY6XFBPTuCCpMBcg4ZPv+Tlh3X9Tucu/iX4u8c/483T+lfBfKqi4SuI9H/HPpDTGUyKjhzG/KdymRxcT5mLIy9K5fvI+lD57cJ75/VEk944b/47dT4dmgsnCC03EZDweTRcOv5M379m7no+mwzNdmoip/ErdS/1n4v5WaKaYLOzEeEp5LkQexr/dZ/uVXqdLM+WfDo39zpdgMr6LpbcSn2B8ls/FkYfJ/GZCk8VRivHns3muBEmaKmW5nFucU2A83ESoeC4Sk8k3XXr55Zdx9OhbmwEgTcZpdgAsU+sHBJK4pxBPGMd9PEMT4bnPlARjRswYsVksRi5vJW/eNFIxoIpsZMu0dXu0B0b3Sfh6WmGm2dDOkZ9Go5rtTqPUsGhYZlL0o8Ga6gVo+BfVWn+Gp8Ev5MvJPHIKIB0AORrIeXm5pCErk3alkS71h41qEcl9doj+MvdXGtxsgKsOCfkhoqzSEJNz+Z3p9dIJkaZdQuNLndEvHQDkpfEqmww4k4MZR1HWeofpFKVhLcsGRCfMs7KGJUOGOipeGXDyV9JQzyZJjEBXHiE1b1hkkWnKDCt1Q+TkxTEa6K+MebmKRSz3slyBYdWUczEaw8pdxWvxakVoyAWoo3IaN9RroYo6jqhzxI0AjVoaxvZgF4oZ5pvhRFdq6rVaXkDDP0v9J7tUJ4FM97eT4pYTK5k6oQZEFxRV9GypLEveec8/lmzISL0VqFw53aHIvFg0aooG9Siz8WWau+z3kAzAjBVolDF1MYwkv4TqCCDJOmlRgLjLaQSMRZWD6NUrW9Eb7ARJDLfZNLAbGZ90yGSQGT2CFOuRVZQlEiqQklfqi9idgkJept6DJOf4S91w9S7xi3HH/Jg0GMviUB0AYrcJg/f+ygqIkaSJoRFTreeXTibxEn/hlenViaiNqkofwhEx5OgpihJB6FdgZmTjQOmYGBwOIicdAMowy5BH6qOjl4jqALBQV1VAooLvAXUp1UwJI8aukyqjpGZ4K9P/BzMGOvpC6O4vY9xhDCaZFt0YA69+hMwIgr40jUNZchBH91AUrb0RJNOsYzSAlW4lPpVh/meZSNyqc4/klICqzY6/GLZy75J0hjn34i4X4VOMyk1thCn+Ep+TgHC5/nJ1w8mjEPWiNoKT+qHyzfognW2MV4Ko9fKSHOunUo6bvsgn5UCrF3JSQLldQEMhjSrkmPcMo7WRzfRgaLAVuQzrOeudbbAeM4yqK5KcxKIMeZWyclPGvLyfLGhnaYJ0TMiVnqzThlMBxkkJ6V5L73n1SaeBLLlR5HQGqI3/3MzLOxFg/iN8n8r5vtabccwJVKDKCGNeqArzI9WYFa5CTSjuGP809lUHAL8X0gkgHQB+Psv6f9ngT0pc/gnOakDJrat2gfe9d4pcyswhDyW3YxCnEg73wmspOY4l5Dk7z1K7BGc37krvHa5SmZRcE66XhjyppknnhD+X+MehCfCcxni9f96zS5NBXGdCzh9eJsT9VsjDVPcXA68OTJbGuSTu4zQRjvtk4S4nnZumI8u4gHI/bih417N55bbUfSKVwnueyHMhKoX3PJFnMvIwmd84ef7yXR7nLb2fSB4m87tUNBGT8ZTSVDyXGpOl8VbpYjBZPEIXg8nimS5Nhcl4LxW9lfi9sKWYyDMTmm74qTAV3znP0pYv4ZuKHGb3Mon/RPJQej8ZxHti2MnJ4z2XJsPkcZxL08VkYV99VToAjroc52I6HQDiY8uPgeB8mwA++ugH8Pu//3n3aRwiiAfndvJMlbDNDBTeGSEUg9V1kzTUf7qLo0ROkkZ+MdPtsHQdg6/tBPzDfcoMzmdsFHJR5IOVtOHiCETEEGY73WC8NOjM4gANzRR8eRo8mTSNf7rJLvCEHJdniTFKA9oI0Ggiye7Z0iA3mK4hhjhhWzn+sIpxL0aANCFlVDfvGPeytl4gmwYWZJTeM8DFoqUhTNnF5PeJkS4wIkxDyDHAi0YFCsEq2FFah7Lxl7DYOfhVWDH96aZG8ERX9KTOxEAXWNQAuVVhy0kHYsD67GGGp0EiRo1A5Ja1/Qzrs2kUSCRqcwMx8mjouz+kEomagUCDwxmZFt4Eje5KGq9LFYsZWQOrcgGKjXUI1jJ84TAKh15GrrONBjnznU0pPpllYadlc78h0HoG0tQV/dWRY6JcQokhSVMwMfwt+il10zqSzoC8KxZ8URjRCiARgxGnTLEk8y9r8v2w652yLs4fhVXOsgxQ13SStf9i/4q6pMPA033AF4EpszJkLwFRmsk8kMmgQeTzzVU8siFgIPQgwvGljKcLA11fRU/XJtaPbkRjGRpArmBqt0iD6RRp+BXR0u7DmW5TbeCnjmsk/FLHWQ+krsTCtjoFoKHOcpZjS91XBarUg46uAFo7/LynO2ioq3KxabA5dbC6Io9Z6khDkTWv9oQQyGwDOQKzo9fJY2tnAum0bODIMvQNsfhlI0CRI4wq0SOxdH4GtfWsK0aOupYaJrKIwiSM6ECxIcUkWvqAMx0RpEZrmJ8w9ZaSfimUJ6oUz8LaCJoqBvnaBJFMzcGmo0vw79vnYE+bdGrJO+joy/D22KBBqpISR6kDclV/5Cp1T7oExEGEEAbnSQKNHd2n6in1wFuZ7eMY6YRErPbeINwR77G4VVx8kBFx8hmyS76A5ac62CQdyiabdzqzZKTeuIGlU0DkZtQm81TGb0stCmg08qjiJ6MYpMFPdPXvQ/PxbRga6mWyFlOURrjkm7KbLGTCkk3/GK/ErDoh+F+Mf6X3AN1puAvUbv8RkUk8SKzQzgaJElCxODKLm2RFOg8CrHt+Ce/kUYx0gVxpviPKb06C354yUmUwjtpQuSJBVSiBimCChn8EIcZjBOSIP3ejP8blF50TctyfSC9imcyXiKZk5z/ZC0Cg1OZU7TGILsXZ8XRQ+gM25u/B9fPCyHXMvzSce3XAJ89BXR35xsF4KKOk5c1cENknQjl5dfMSQaljuhGSeYL6JoVENzFKL5zKl3z0zwP5yr9VqG/4DFHatrgQPN6JdUUw3XhKw04Hk/HPNM2zcRFKOguS9tQyeThbtqnSnDyuUsxUXxeLyXR54bQdfwk7kdWLT66Txf1Ow1urU+8OTFaeb1d+r1S9vhAuRo6Z1JW3yjNd+Ty+yfhnUsYS/nz8k/ldKP7JNhK+kpiuDifLx+c///t48skfu0/n4pKeAvDoo4/ic5/7ffdpHJ5g4/LJR9W9PS+mxcQGChu0ZPXRQJYmvwMxrSm6+Mkj/UwSsiOw+k4oDrv1AIzebhg5ckp700rDpnFp0SC01Ki2YyTIyJkRLCIQydKQo4UkVmUmT6OfJEf1CWRHORk5DwTZ4JXGs1hmdBJLlAa1T6bSCwrSAeBMo5dRZtm9vVjMwCpklMEvkDyoWQTS3JZRN5ner8ZQZcq35ElG2Rm3EWaDn0Sj0yoGyVGlOgCKsbgziE/4GLe/SLmldcWGqsk8yeibxC46k9kOAjGSxYCTjgmfJcZWimklaVzKEWSO4ShTl52p5JSBxojSNfOgOhTYqJcZAwoSP40fIUlIjGbDl4AdKKNK6xSLz5wHK7wAVtV8BGbLcHYvCs1PIndyJ+y+bphJp2LaKRrpQmnqXZZWyNIDEYdGvmvzUl668V4aoc7sCbd+UU6ptp5NJ1P8QRmseCWMWIhEplA/tUz9B52jyXLVPmTqUxiNpOGPFhFL0HgR3TFC2YG9KEYSIRqkXax0IFqRqdcyEi07svuMhOIp+pYzn48gGr8b0Shftp5/RkvLK6wfnSivytA4cgTziRUsQ7lMJ5uh4d1hoKM7gLzFchbjgpBB3CL1Lx0AcYoqpwDU1xRoTzJd/vMaaSmqqbMrgDNdQWTzlEU6AORNoC78NDIFtTVpzJ7tQzhOi5MwLdY9KkliymRttPU49aujqwzZbJgGrrwTQyjkZTYK46QRWxVzeJbMKaCmJks3mr5SJsrIlndORqypNldffaM+nGiz0dvNupquRNBfJlUIBfJHIs6RlfMaoqQCwnJUY7YcJzuW47vbluC5I+XI0Qj2CtJn0bAWQ5h1j0nRXbkq/Y1BklUfNdZB1nlvcz+PV6a5K6g66meZMT6p51JxJCo+q04sQp0IoPJEd5UG79SPAuOVeGhsK6iOEvGlDiQ5MRAlSRr50hmoYASZbxOBgIz8p1HlyyIeKqAiFEB9JAh/YFCxtQ5sx8HWHehPDzFOeS+ZJt9xkc3wO0cFqn4j1eHEhzGD3pFfHH1emvyGqKCKR4xruVI24ZNMCaTclDv/y/dOpucbDoWYRszv1JU4vzdxvisVgQSqaeSXheNIhGIoI3nH+0XIGzSDNPolvOhRjH5ZjMIr0xUSeEa+FKOIIvVY9CdyOHXacVdXJayDqe4FKgsqvHpSf8eyKCR+U4VXZepi7JY36r7Ej/DiEbpQB4AUyduFmSQ9ifgq/MR8Tcon30f3/mIh9WCmUOnKOzsNCN9Z5T0B4lfKM1m8XpnPBDPlnxqqNFy6GHhyuN+FaWGqNCUuj946PN1fOXiyT5Y3ByKPR1cSU6U3nXp05fV45TBV/t+O/F66d/riUJr+hWQR/VyMvBJuurqdim+66Qrfxcg4XZTKN9l9qVupHI7zpZFrqjQuJ/7gDz6Pp5560n06F5e0A+CRRx7F7/2es1RgIqYqgPNh2nwUUchQI3iuGzNUZMNfOgGk0S7GtRzjZw+1wWp11kTY7afgz9DoL8p0adkZP41gUY69kzXaNLak0U2wCQt/0Eag3KLR6DTm7TwN3tEIbPfMdDmrXq2PDbJB7gzLUn4a+vkMbBnNzjmNdp/skq+sUsorI20ydVp20y/klZGmeKShLqNjbETL9F1lWCtinmj4FGgACfIyrd4O0S2AQjEKy6DhLyOzZXIcoGO0W9lRmPkCG+RseFM+P+UKUn7pV1D+bh4LlL8gU+XF+BdZZDqyTMe2s2OzF5TlTTlE1z61/IB5lga+yCnGktuCE/llHb9aw68MU+GlBUyjoihHERK2UYWiuRiIrUVw7iwYDWlYnd9H7tBzKJ4+AT+NfgVZEpCx1FYEUpaSttiCvlwRrj1LmUlMWlISDrmRqqOk4R9lswmU2sOwwmUw4lH4wib1lYERZR1wR/YLlDtDg3aoYgTFshwSlUCYhp0pa/WZr4I7am+LMcO/0meTyoruaPxTp2IL2iwPQbZYTz3cgfKKu1FeHsPw4Hdw+tQWmMFBVNXkISfACQxZq0+BZXlKNmegrdNEJ43wPMvZezEpKcW3VF2I015uqrNQW806S7VLD6VjmHozAEJoI2Xz0knjlIHEb7ojxw21WcyZE0c4MRdBI4Ji9jjy+QH6+JCmXqXzQNDZE4eVD6s6WigOw7KksyuIYDiKhhqnTsyrTaEszniZd1WV1DvrVK6CaSPlllFnvx+tbSZSw5SlQAORxmMoEkCE71Mi4cRVQx3VlNUyr4PI5/wYHlqMH+1ege/sqsNQRvSj2JgXvn9MR70u0kknxqwqedFBSWGLHD7WTRnhl748tzdIfS9c41ONyMtIv7xz6hvHRJRFatDJ6wBQCYmPPJFEn+LGsHyR7KBTRmrzCOmpEZ48vxXkkZFteV3HOuR8dJdOD8ZRXcwjEWa9KfOhMhrC3GAQYcOZnXRqZCsOdO9Dr5VSnUtKNGXFW/wmOJ2OshRHupzku0DxSE7eHYPTNUwJyZqIJXVJOq7ULvvqXnIgipFsCL9Mzw/xO0Hj3aThHwjR8KfBHwijgga+oCIQRSIYpVsMMZLwyH4QAenUEF0S3jn+smeAOtKPskhNHLtX+hS5pN468ioXV+7xv47M3rX0R2ocnr+6jF/lnzxMEkbFpdJyIWxKGxN4vccp4hCIjp0OAFf8CVB8XsV9F8L9SZoWpvt7PRVUUjOMYiZperyT16PzQ8J64WYS/mLSmhoi/1vTsaPlmco0VboXE9e5KNXRW61DM4P7GzD2m3E2PFmulEzTSefS1qd3FybL+5WtL2fjnVAWl1OGmeh2Kt6ZyHcl9Fkqp3d//nyKTBcv14V0OJM8e3HNJMwf/qF0ADzlPp2L6XQAeF9JDQ0NDQ0NDQ0NDQ0NDQ2N9zCka2BaMwDe//5H8Lu/+3vq/nw9H9PreXEwLR6KKFxqpNMdbZERPosk431+WedczKKY7EG24xgKLScVjzkwBJkjUGDe7HwBgWIaYYzCT4KRZYTOyKQJmWqdY+YzMGuKMOMMlY3BHqxAfjCqePLZMIoy0hiUUUCT6VNfMtqfHYWdkX0DnFE7Q9bji0ZlWrwafSxAduOXyQsyWuvAYKKUO+hzliGrtcUyI4HRUaxU2hk6TmUjyBVCKPqj8PkpTyAKfyIOf1WI947s+XRa7d8WlDO6/TINPIdggFfeS8+Op11Rm1oCYFmURUb/89Qbr7ZshuiOLEqe1EwE9cTwso8BA8pIKXVNRsVHRrqLG+9lnbzsHVDkM4MX3FHKgk+mCy+GGb4VoblrEVwcgJ16CoV9j6NwZA+QdvYAAFUoJJvSySx52b1ciSATKpxJFWoUXlKWbQFk8FaNQ/LqpMRn74bhZRcFmBGYiQREhHzQgC9hwgg5/VxyUkIuWECqPolCTQb+iryarm1aMo3cQN6b5aCG3vNIjVgYHpH6ZyMWtREkTy6nFISR0QTrwjxU1y1DVWUMg4Ovob2tBaGIhaoaW80sEJgyl5vCyU75uUIRHV1+dPWG1O73MpIpUBPQZSo562QsLKP4FmqqWK9VIcpoq2JTZ/h3dIfR3hVGuiAjnX7qRGYOWCx/p3wamfacWQuQSNyHeCyKzOjjSI4eVXnIZm20MKygp491Ki8bMsrJGUnKl2adrUF11VIsmOfEVRU+Qtn6VLmo2RlSkWRuv0E9sAR6qR9BR1cUQ/1hvp8p1j0bkWgIiTITVeVFlMVYqYkQ63AIK1E0RpHLZ1BIz8KrR67Bt3bMwsluvoXuN0jyopaiqNFv1n1V4qIAcXenHKjSp7vMAJANK2WhucxgkWUE/KaMLQGQmSsyPYDPzjIIR8dKoe4MACl3ZxaAQMpM4pGSYbiAzACQ9Al39o9oQjanFDYZ9bZl5os7+yKAYQSLGQRZZgl/CJHyCILlJhrDJubxtQ4bXYqvI70Pp4ZPYMiiHqhbqdu2JUuTmEfT0ZfaSEBtvMkU1ZC28yWUUXZnpN+RK0BZQ8y2LP2R0XfZeM8j2ZBPoHbnD4QRN8tYL8P8RgQRCYQQDYbVWv6ouwTA28jPx6vNd0CN6jNpv8x2cHVkslKqW5lV4PqrfQRI0tPsap5+Tu32NKteLSFiYi+32ohzjLPU/2w+9cQ/ErPwCLlRjkHxiEzqiXD5mcrY82Qj3xNl8uL3lgA4js6lFKpo3qVwiuQKZUD9dk8nrXOVPJ12wqWCzHARFPi7LWXv1QuRYWIdubSYrn7Ohsgk+/PI6R3OrMaZyjhVuhLPeeJSXuf6j7lMEfR8RekFuTTl7X2JvAbCuZB0rmTdulBa061fl78uXho4dXPm+i3N25Uqnyutz7eS3uUq/0ut6yut01L5vfuJeTq7bsnf6co4U91c/rz/8R//IZ5++mn36Vxc0iUA9913P37jNz7jPgk8BatLCc52KPWfWB+mU+FUs5fhVANyzEiQI7FExTJJNk/bNIlsfxdG204g3dameIyMrKtng5qGeoAWuKyFDtg08mUnbuk0EIOLMI0sDZ80rGiWxnURwYSPjXcD/e1h5AeczdCyo5VsqEsLng1q2XxLGRz80ZXp9AWGl137BbK0gHkqCq/6/RFDgQa+OvLNaYyr32imHaIR7xcDle0N0X+W1t1o2kI64/AVrBjTiSGQCMEM0ej3xWBG+VwumxA6irRyzCMNUlMZ5DRwaJAHZEq7qxv5K1BLJsTKkE4Ayqg6PYSoFzEgBcIvU5hV54Z6lg4AZ0qzbFBn+8Rad9yl0etjeDkmzy7mYRVMyhJUywwEciSfjdk0vNch0LQO4aUVtMX2otj8HKyjO1GQs+gI2thOPwyTlKog9UPFLZ0COecH3M5LJw5Fp7scEScGv/CJlHRSbgLaH6wToosIAtRTkYZ4jo0ihKLwxx2dyrqCLHVWqGC+mlKwKzMqbyKDtPMLrlFlmEGWSR7DgzmMJg0a9TYqKsUeNJBxOyYGBlnz7AAqafxXlEUwkuxEf28WwZAfZZWsR6ajC7WJH0nqcZ7l3NXnR9+A6EpMOQdylan4skN8mPZsTUUBleXUL5UhU+Ilv4JM3ofe/hB6+oPIsk4xdlUeYhaKrSuoLrfRULMMicTDiMeZ39R3kUodl1I7aw+A4aE4FWawPhZUB4AYx0H/IjTV34X585x3w2+/ilz2pOoAECFTKT9itDYlL9mihd5hKQGgn8a/laPBGxlVHSCRqKlOMojwXTFkl3yiWAwjYC5Ry1cK+VGWaxkOdSzAi4dnYU9LEDm3I0rKSO28YIucXgeA5FX06cjlLAeQ+uF0AMjmeE4HgKNztcxG3ch7wfBKgfJ+iD+JzzKFXeAsF3D45cjNsW+S23Hg9MIQvDfUPhGMU959YeE/FV6OmyDC9hBCyCEv6+Sj5YjFIyiPAHUBlknQprHtfJBHC60YyvYjz/dF/kmKVlE6NfmtUC+ESCspCInuReOOlFLizl4fToGLcc7olQHg7L4v0/XlCD7nWD7FQ2M+6A9SNpYBv03CY/q9Kfy8qnTks+YY9epIQjqpNf1e/PIRJpQqSfKolgOJRORzyJFRILqRb4dcFahX9Q0vgffDdG5DgaG8hCZAudIvkUggmZR6ey6kuo6BAcZkcOFm5SyUylAql0eThRGcldYkKI13upjO76LgYuIuhaRy0R0AlHEmIdVpHtMKIXk6N1/T1clUOF9DcCIm85P61t3drd6lgOwD9BZ1PzmmpyORIZVyBh2CQekk9DC57s6PydKcRjyT5X+6SU+RRS/4Wy3rcfkny5sDScNL562nd+WRz8vgRWnZvzcw2Xt1ucvn8rzLU+OtpDcyMqK+RZcLl1LXl1qvXnxTyTjRffp5ma6clzq+t4a//du/GTPmJ8Ml7QBYunQpNmzY4D6908CCoWU9NDSI5uZmx0Xlie5jZTZeeGKOeQ06uRfIX9HTrKos2mhkiYO3Q6Q0IBWXenQDEs7deLwKEm6M5ayHMUjTSZWJ+Kmr46r+jkXn+p31Eonb+LO6GwsrT7yWspfCi7eUja1Xz3kMJXxOo81BaXAHrgsdxtjG2ekuRoVE4ncMMulYkOF8McJcW+/cOF03/jnHzYXX4J40rDyIh+hIMYqD3POiQDfPWQ1duvHIrdyrB0L8ee89y6PKTgncV8ZJildhHeMnr7hNBuHx+NyLAy+sG9/E9AReOJkxcQ5cJxVWGWMyw0AaOdI5NZ7SWBxUlvA6j54/zTmGE7tX4IzEOxkNBovIuZ0yCgyiOrOcW8blviWeHLyOx+9Bwosr42T6sueFxbxI5844Y2koN7JzIP6u31QslwA5fxym1FlCZhldOC3psHG+LVIGAq8qevoQqA4MryBclORI4WzfcSie8T/nwPHiXzfNs+GUucD79EyWkHqPiPHg43fnQNKR6xSWsOdaGoOX9XH55KY0/HnSK0EwKEdZOh2TlwtXunH4bsHkpT0Zxjmnr8mzOS+3ATAR0y3z+vp6DA4OjhliMmPAa3RdHM6fz3g8hkgkgp6eXtdlIi6mrk6W5tVR5690vbrUkLqQTrsbVb+HUPr+Xakyejd856/E7917ATOvM9Mt++nGe2Xqkhzn19c31W/BJe4AWLJkCe644w736Z2JwcEhNDcfV/denmYC0dO7/DdBQ0PjLcP7YOqPwTsZb0dDUUPjfPDqpNTH0vuLxaWIQ+O9C6kfum6896HLWWMizpw5g4EB2eB7cuhNADU0NDQ0NDQ0NDQ0NDQ0NBTeMx0A0stR0tFxUdAdbBoaGvwSuKTxToaMiHikofFOQGl9vBR181LEofHeha4bVwd0OWtcDugZABoaGhoaGhoaGhoaGhoaVwFkzPw9sQeAzACQDXmOH7/4PQA0NDQ0NDQ0NDQ0NDQuFQqFAnp6etT1YjYLldM/JiIadY4q13jvIhaLqTqTzWbR2Ng4Vg8uxR4AugNAQ0NDQ0NDQ0NDQ0PjMmBoaAgHDx50nzQ0Zo7Zs2djzpw56l53AJRAdwBoaGhoaGhoaGhoaLyTIKO427ZtU6P2FXf/IfJDZ1yfdxcyXed2YljZIfdOY6aYTJ/FKfRZW1uLxYsXq3vdAVAC3QGgoaGhoaGhoaGhofFOw+bNm2GaJpb/j9Oui4bGhXHyWx9FqsWpO6FQCKlUSs0E0McAamhoaGhoaGhoaGhovEMhBpxlWe6ThsbMIHVHjP9LBd0BoKGhoaGhoaGhoaGhcZkgG7ppaLxToDsAzgPvDN4pz+A8n98lwnnT1zgvLqQ7rVsNDQ0NDQ0NDQ0NjasJM+4AONdocp7f7XaU5EH2DVAk+aGbGQwpioSCMEoy6OS3CMMfQCQSVmssStdZXEqEwmGEg+ce//G2olRXpLPrwzsFPvhDYUQCAfgon5AHVX6U2x8IIhIOiYt6Fg5F4q/4nXL26sM7DSJjaTmosnD93tNwy+9i655XvjMNezFhNDQ0NDQ0NDRmCmlt+Coj+MpnG/D9e/0IOs5XDJL+HffV4PlfiGDV5TFxLgns8jD+8X/U4s+XuQ4a04KeAaChoaGhoaGhoaGhoXGZMdqy2b27MFavj+G6hIElN8bwSMB1vIJYNieIhqYQlr2TrcVMAVt3j+L1Lvf5bYJ0mCjymfiVn63Bv2zw4x02fHsWZlikJuKJatTXxuE3bYeCEcxdMB/lca9vyh1dc588lXijZ2MKOovHgcdzpSFpJqrqsOba63Hjjddj9WLmJxTG7FvuU/Qf7r0Fdbm8GgmWkeXK2nosWjQfC9fcgP/wyQ8gEQkoKhbH8zkG93mi+1TPpWQGw7j70cfw4M0LzxrdletYSJf3ysGHcKwWS1euxQ033ogbb1iHuqq4qxsHY3mY8OxhzH+Cu+TqHLcSvlJnwbi761HybPtDWLrhQfz0+hUoY9kJiYw+n4HahiYsXDAHy6+/FT/92AYY0XIsWLYUs2rDiioaGzGvoQ7hQAS1i1Zh1cJqBAxntHmcnCTlxnO7sjBQXj0X66TO3nAD1l6zSFE84ndmLIyR8E4t40R373kyNw/jPHLvOl4B2LZPUShSx/q3HtesWolli2apd4O+rkxnCzQuq0NmIIjZ8+ajqb5KkeH2anv+pSgNB18IdU2LMHd2GfzGFcy0hoaGhoaGxtUHw8QHVwVpebEJkojg/WvYBnJ8LjtsJlpOsmjXyHlx/nfwDABftoAv/ySFJwZdh7cbph9rFgSxcp4fYdfpnQipV//7c5/7nHr4whe+oK6Tobq6GvPnL8Wc+auxYpGBrs4+BBjajNfjgYfvR673FDr6swiGoojGwvTzwbKKagq9QWXIVOtQOIIg7/1mAOFwGKZdZOWyGEmAFd1AJBpT0+19kOm9M6vmMgU/k8mgv79fPU9szJ8Ptm1h/tqb8aGH7oBVKGL5yuWIwkJo3QYk6prws4vLsefN/UjxBZQp4WXV9WiqLUPZvJX45MPX4/nnX0XAb2A0b6CsvAyxCPNgF8CoYIbjKC+LM1+ODmwrD58ZQSKRUHzFgkU+G6EY8079RKMRpRvRLcwQPvjJ/4AlkW5sO9KHENMwfCavfgRJtmXBoH7jsYg6Y3QGWb5o2HYA9XNvwAceuR6JIFAz9zbcsKochw4dR97nZ95MxBLliIcDsClTscjnsjLKGKXM/HjRAJd8BoNBVd5R6qVYyFIHButOjPqjroImCpI3Wmc+GvISNhxlvWKcSq80AgORGHVIXipK6oxFA9+IJVCRiCHAD1XBCGHtIx/FB6J57D7agjj1lGO9tKnr6voG1JRH0LDyBjx68xw8+dpBLFgwG6FiGtFIGA3X34U75zdieCCJxNxFaAwOorVzhMWRQFkZyykSYRn4kGfZ2cEIKsoSDBeCL1+AdSUKQRm7YSxb/zA++cEmjAwWsXjlzZg1dynqy/vQ0TWCYJi6jco7lkPRCFKv5c67xfctYBp87/huhqMoYz2Uuin6swPUtdTLsLM0wi5Kp4mP5VehykC90yynaCyOeDzKumgjGPAjRz1c/t8GG+GKeviZr2tvvgXXLi9HIFqOhcvmINlxAEOZOMoqWA6sI0Xm0WQepRc2Lt8UqWcsV9Y0RMr5vXrk/ZhT7ce8OQ1ob29DKu9DnPqJy3Ie6sVifoIR6oblGg4afB+pN6MBdz7wAaxbnEVbaxdSmatkuYWGhoaGhobGW0ZPTw+y2SwqVn8MwfI5ruvkkPZFaG4c/+uuEDL7R3GiIoRrYhZe3pmHWDk2W1133laOL/50Ff7nfTHcU2nhZHMB7e4J6MtXJfDFn6nC7zwYxwdm2eg/ncfxrBPvwkVR/M+Hy/DpO6J4XyNbb715HEk7fogF8L8+UY2/+EgFPn13HOsq2d5mW/CNNzLYx7hvWBvH/3wogf98SwS3VdlIdhbAqLH4+kp8/+cSeHR9Ar/5aDl+vimPV/YVUGqTe22mxvlRfOHjlfjtR8rwc6v8KO/OYsuQ6mdQcPgMfOqn6/B/74ngQ3eV4b/fH8cjjTaiVVH89kcr+RzD+xuLaD5UQAfb81/+r1W4dySFZ7onxkM9VoXwe5+owh8+Vo5fXBNATV8Om/rZfp0Xxw/+SxmWtqTwihy9z3b8l369Bh+30niije1s2iI/c4+kncDPrg1gqWHheEcRw0YAv/9fa/GZRX7cc1cFfvfRMvz8ahr7LRlsSxr4xU/W4GPUq78mgseqc3j6gIVRib46jM8x379H/fzn64NYmMzitW6b1ua4zJNhcN/3kB864z45KGebVWzeqfDZz35WXUuXp3/961/HqVOn1P2nPvWpmXUAzJu3FHMXXIOFs1I4dvQMBWYjOFKHBx68Fz3H9qA3VYtVqxejsb4Rc2Y30qjoR3T2asSqG3DHDStQWRXBnFmLMa++AjWzGtFEg7qrZxjxhmsQjtfhuvWzUFFVhxq6ZwaHkBEL+nxaKcFb6QAQg2Hhupux4dr5+MnrW1Gx9gasjJkYDtYhYpi48Zo56B61MOv61ajJ0riqaMLyhbXIBctx0/J6PPWTN2n4BlG35lbcsX4BZi9cgPn1BoZHC1h62z24cTENiUAYddUVoD2GuUuvxapr5mL+vFWYVT2K1p4kVt33Idyyfjlqq+dizpyFWLaoFvn8AFbceDeWVfuQsuuwZvkilMUqsXxBDRbSeMkO9KFq8W14+PZ6nGhuQZpxX6atCMZh+9Ew70a8b0MNDmzdiJHQbfjEozV46bU9KF9xE8qa5uHm9Usxa8FC1NNAHPDPZv24HZXxCGIhG4m6Wdhw93VYvnIRZs2uxdw1q7Gw2IeeQZb/7bfgmmVNWLxoJb9Bg2iqS8CoXYLHHr4fC+bEsGDxKlRHLHRnYlh9601YNqcWFTTE6yrLkc4HsejWW7Bs7kKsmteETGoUlatuxE1Lm9CdAurmzsf8FdegPDqMRO0c1sEEkKjHqoYAfrzlJG66bg0SfcOML4bZdz2A2+bVI8twjUvWYl6sBSe6/Lj+tgewdBHjmb8Qi+Y3wc6nULbqVty/mvUkHAcGBmiI5mh4Xu5CIOwQll33MB67rQs//OEm1K7YgGKAxvGKGIYLMdx6+w1oqgkB2SHMX3cXli6Yg0ULFqA6HsSshlp0Zw2soL7Wza/FgmvWIDg8iMgC6uvGRZizcBHmLmL5BfnRCtbgwQfuQX1U9sPwwY41YP1116KptgKGlUI539Vu6s24zHm2bZP1bjWi8Uo88NA6dBx5E7sOtFLXNlK9KZbtBtxwbQNmz16O+so85s6qRI76uP+B9+PaayrQOHcZls6uQNFfhfsefgizyn1oaqxHe3sz0nVrsG7VSiyZuwJza0NI5mysv+lWLG1YhJXrlmLJ0iUIpapw24MPYPncLNpOnEZP/yjy+jQfDQ0NDQ0NjWlgJh0AgvffX4kPNlh49gcDeCMew91LTFgHUnid1uTymyrx149EUTWaxd5+EyuviWFDWRbfOWQhviiBL/9sAouRx+4zNmYvi+L+ORY27cwjtrqcfmVYX2WgYBmYuySKB9YHkTiZxsYRA7/6s7X4xSUGOpvT2NcH1NaYCNkFbHo9g/hd1fjSB2JYHPMhZ/ixYkUUD60yMHIgi+KKBD6ylMZ1sIjDR9LYdTiDZzpsFNy8eKiYH8dXP1WOdVELB5rziMyK4M6FwN6tObSWmm0+Ax+4O4EbGph+Koe93T4sWR7F7YuDiGfzONZvYNGSCBbS6H8iH8anb48g0jWK752cYPsFA/jD/1SDx2b50NqcRa42grvWBxDYl8aRuXH819UB9BxK4ple8sZD+KV7oqgbSuPfmg385i/W4dfWBVEOG0ZFGDetpR6rqYujlO19MVzTGESjr4C9xwsIMR+3N1nYuDOH3oAfty0PIDiQxjObUni2x4avMoy//2W2P+uA05QjXRnBLatNjL6ZwW4q6Xwt6MvVATCjJQCiVluWAVTMpQG3RtGKJYsQ8dso0gBuWnUdVtMwtjN5VM9disWLZ6Nm4SpF161fxsQKaFqyHHNnVyEYi2PlmhUIlNVg/vV3KFo5qwLRRC1WrFxBAzqiRhivFKTDQDoCrGIA+aKJQjHvZZiGTwC5Ig3NRXfg7puXYzGNqWtWLkQsEmC4IqLV9YrufWADamI2rFAFbrnrLlyzfCE23Hsf1i6t4YtWVGTWLca1161DlS8LRBrw4Pvv4AtWhiU334PbFzYhwPSF1tAAuXbVHPj9BgI0cg0zjHV33Ydrr1+PG+68SdHSZYvodi9unlcJ80qdLcq6JHmGEces+YuwoD6HY/u2wihvwJ0PPqxoxYJGlDWupaF/O+beeC3ufd8GNAT9KGYtzFqwBLfeslZR0Cwi1HATfur9t2DljTfj/ttWIpJJITb7Gtx+53WKFqxej0c+cD8S4QICC1bhxptuwdyaFbj15tswp6EcRSuvyArFUFtdhfKqRtx6521YtriJolJ3ET/SGb5spPoFa3DvPTfwo0XDbulchAKmKndfvBorV61CI8tYKJNOIZ0axWBPFonKNbhh7SwsXX4LHnofjeraKkWrbrqTMtyCG29+AHffOA+GUUS2WITb+XpFIOUgI/mWLE8I5RyyTMxbvhq33LIaJutzsPxGfOixO+HP9aMQLMfatTcqunb9zbjjlmthFJLIIYD4/CW4+f4HsWZ+A2rnrFN0z923YP51t+D+h+7ErITM6CmgctFi3LB+NeqkPPmeC5V+YC4fQqiKL1QUL3Rj/4FmnD55Glte2YQzgVW4796bUFcchVnWhNs33Kxo2cpluO+h+zG7iu92dRNuuu9uzIn5kc2kVfkKjaRtxCtrUJGIo2HuMtx8x91Ye9N9uOu2ZQgUsrD9UUVhO490Osu6kcRoOke9u2JpaGhoaGhoaFxKBEN4aJkJX8GHpXdV4H1sx9i0szbc4EfACOAX7oggPjCKz/9tP37xH7vx//vxMP59ZwFptnt/+i62z/NZfPXLvfiFr/Xgl78zhO+9mUUzw/+3h2KoS6bwl1/qxH1f7MIjXxnGcSOETzwSw7qmKB5ZSON/ax8+9s+D+PTXe/F3h5kum3hmRRT/34YQ/G3D+I0/68IDf96Jn/tBCoMVMXz6fUEElL1k4eXv9uBnvjWE39tp4RzzlHJ/5rEyLLCy+NY3evAfvtmPrxwt0jj2Y/kki+VlkMWmgf/Fv+3Df/zXERyioZxrH8Zn/k8vfubrwzhk+bBgvh9RWrLSClWrQSdg3rUJ3F9jY99zPfjY1wfw0X/owzdeG8Wrg0Bl2MdwRYzI8LyA8UuHhcn4Ft9Sjo/PA46/1oNH/7wb936hC1/cX0Tt2nL8f8uUaYh85wh+66978alv9eMbx20EZ4dxWxDYuTeLDjKkWkbx5wfELjDwqUcrcGO0gFd/0IOP/+sAfncr2+tsRy+qVSm/LbiIbR1oVAWjKCuvcIgNZ1OMQhrJ5Uvr4R/uwKHdO9A8kEK0soGGq6EoOdiHXbuPoSs5ipbuLhw6fgaFSAx2ZTlqls1S5BvMITU4ggwrrhFlpDO0K3K5nHs3c8h0mnCiGqsXL0KsuwWv7zuIPhpYQvaJw9j79Mto3p9B+ZwKxOM0LQ1HdWJAJsrLFS2vDeDNjZvx+hu7kA/NQWUigdZ9x9DaH6WRUaUosrAOkaiNI5u24vW9OxFrWoVq6hFWDqM7tmDX5lcV9ecDqK2bQyPZh1PHDuDlzRvRUTCRKqbRXqxVtPqG23HdEhPbNu7FQNK6/KP/Y6C2zDBqG+di5aIanDp8BP5IBVbPb1JUGBrGQGs30jTwjexx7D/UjEAggupIHCHqrbezX9EbL+3Ano2DqF65BHPvmoMauxfbn38Fm5pbEa1f6pDUkewAnn9hO1452QszVovE6BDOHGjhSxtFzSzWH1JZhQ/VdgFGegiBRAhRfpR8/KDkd2/HrpeeV3SkvQNVDUsRj0ac5QWevnhjUq706Iii9p4u9Jw5hb1v7sGJM/ycBoKoq1uFpooURvpOK+rqG0TRDqJn33Ec55seiVcjXM0Er+T6cCblj8zBilXXIpRrV/TmxjdoqObRe6Ydr71+FN1ZGvE1aRzc+Qbe2H0ChWKZolsXL6G+03h14w4896Mf4aAvgXnL6mH2DqOfZSeUYt3Oprqx+dBxjMajqC0PwB5oR0driyrP8kBI0ZWxhQ0WU8ghq6BOAZBPt50vwFw4Bw3VeX7gN2HTgYMwKucrqqyogYlRvPgT5nH/KSRD1YhnBjHY34szLacUHecHuiFiIp5Nqhk3/kQT5i2+HjFfC7bsfh4/fPzHinadOoq2rgF0dR3HsRbW7bwrloaGhoaGhobGJYCyo0lVKyJYF+UNjcRVKyNYXy9LN4Gma2J4qCmEVZXAmf2jeFZZ2TZe3JnC1mEy+IO4bo4PmZOj+HqP+AH7DqTxYpcNoy6IpeVs8pZF8d9/swn7/7gJL/5SGZaEgEBjCLc0+lHjs9HamldT1gV5i9KwreyfH8LCABCaVYYv/Z4T9t8+zHYhTaGKOSGo+Qy0l3oGxJqaHKF5EdxGg/fUlkH86WnHrTdJG8s0UZtwnsdhOwMteZn1y2vBRorWuTVYwA4x9fI20hbl9kvbUFqDDEFRJ7ZH71wcYts4g+fetCDNtnRvFt87mMegZMs1AvwyF14giid8tA9umB8EW5tYfGctXvoj5vcP6vGZVSbtXRPLF/hVWrm+PF4ZccK0D1mwaUeUS5kx2rN0EAvhvsUGRg4N4/d3OwOFrcy3xRZqFcvj7cJFdABoaGhoaGhoaGhoaGhoXGo8tCqMuJXFP/1ZO1b/djvW/V4HfuYnWRTKI3j/bBq/NEAjUWNsk7lHH6nFl3+1Ap8wixilgWxGDHiDy0tuq8Q//VoVfj1SRIbhrP4Mnt6cxDNbk3hu+yh+QvrRcyN4usfCEE3X2bMCiKiQPkSDzmCZkSkiy7DJMyk8uSWJZ7eNumGT+M4LKRwRq1b4zmNVGmEfjWobI0nbMdR9BmaXi/HuQ2DiCQcip3vrRSlG9/jAnTNSr/aL41V4JpsBMEK5hbFMDHNBRRR/+qv1+D/3mGhrz2MQfixfZKrwsQY/qhmvbHw4wszKLNtje0fwpKun5yW/W4fxz1sLUMl6ghHhgBqSQlZ6GSxeC5KsI6wRMsD/SI06ewEIVlXSgZlR+729TSgR/8KQrPhAhfUcxbY331C0dddejBZ8MKiN7Egavlg56hoaUR42kM+MsnwNRbL5WsE2VY9LPk81+ahwg5QvIDOUUhSSTbyCebSePIm2rgyV75X0hSEj8bKx3MVC1jBL4Q33ncbrLz6LrXuaUaCLEHJZIFuEyXz65GXwOyPGMgvANE3k6S80yHzNmjsXc+c0wLRGMdw/iM2vvorW/jq8/5H7Fa2sz6HIvNfNm4M5DbXIjfYgk8tRRyYijbMxa8kCRXG+famRJFOnDPkcXwTpVfNhtK8HB5qHFS1ffQPm5s5g89FWZIwrdNiEvIBMq5htw9bXf4wX9vZhxa0PoMJvo59fHaFEdQUSRht2bduJgd178PqrW1F93S145P7bkYgEEYnHFM1fMBvL5sWQ7OvDUOcosqEyzF40H7Mqo8in+hTJJpEGX8J0jnrmx8JkOvnMaWzbsZNv3Fp8/GP3K7pl/TLccetNmFfbgGgorD4SUtcCdU1oWrJYUV1DGTLDAyjwqyJlJycC+PlhED6D5cjaqcgo8qOaqEB1XRVCoQDLmB/bdD9ydhnKKx3qOLoHu/Ztw57tL2HLIQu33/kB3LnWOy3A1dVlhqp/Pnl/urHlmacVvbi1hVXVBNWmNvArZM8gXYijYc4CzKmvYijpOs2hY2gQlj+MBfNmYxF1U2XnkBwpIFZbgWChVdGOLbvQvXcHXnxpB8xVG/DovTcg0d6C/cdPovGGW3HHjasVFWSvjsuODIZTxxWNBmuxZPkizJ0/G2uuvxZ1/iJSVhCNi+ZiFsusmBlUlOU7afBnZiRj8j32q70Zgnz35D4uGxuSGuurceOGh3H9imWoqahHyF/AaHIQtlmNOU2LsHTpQkXl4QD4+iMUr0F1LPaO3hFXQ0NDQ0ND412KcBh3LzRQOJPGM7I5nYtDu1I4lDdw7Qpg04kiaq6rxvd/qQJ/9ZFK/NoqE9ZAAadoLzx9oABzfjm++l8q8aUPV+BPbg/Bn6JfZwY/OmjBVxHEynIgOVRA27CNGI3w7pY8Trem8UqHjaabq/Htn6vAl3+5Dr+6VDWmYTen8Dz9YvUhzAvb6OvPozNFezph4/gpCzmxiInzGZXp5jS2Dfmw+n21+M4nK/CNX6vDb14jrW6GndhuZrJqdjndnRamPWZ0qzR4LzMEZDav8PL/pG3vF6mzDiOET326Bv/80XL83U8nsNwsorOniNHjo3ixC1h4ezX+9ZOV+PbH2VZmREUa7y9uSeIEdT13ThDRXBHtPQUM016oKOSxtU/a12fntTzMgBRohOYiitTlABBfXIa/fjCMlUMZvNFio/6Gavzbp6jX/1yH/3NnENLnMYnIVwwz6gCQPpt0ehiDQ2lmnk1rkm0V0N3ZhdGhJLr3H0VPoAwLr7kGdRhC15lmpAb7FPX0slEuyhkcwGgqjUIug/4BNrSHBtCydbeiziyNwHwWmWSehjHVMgPNeFM5LgYSNj0yiKMH9mDjpi04eOSU2lU/09el6FRXH7I07JLD7WjvHER//wCvPRjq70NLawf6uroUbTx0BkvWrMV1qxagp3kXurqzmDe3EsU0+c8wrND+U2jrHkTj+nW4dn4Djm59AR19QzACYVSuXo/VN1yrqDjYhiOHj6G9pQWdfaOw+FL3tJ/BQM8ZHD1yTNFAuAwnjp/CqY4sDdmLz/+M4LORTQ+ivaNf5f/1rT9Bjzkb4eFBvEbdCXWyLsg669HhDMpqFqIx4cdgTxfOdPQgW7BRVVev6Obb1mH18gx2vPQm9r+wFwdGDSy/42ZcU84P1d5NiiTPp063sTwsFAZ70Nk9AKOmFk1zEshnunHqVLui3t4i2jq60TaUQnsby2ZoBCPt7WitnYVld21Q1FRu4uDObWhpaUdXzwCG+nrRcqYbxWwKnR0dGEhnFA22dGGwGEb9ghrW6za0tA/iRPNGvLmnU/UmCmXSI8j5LMxfRqO/OIrOzlZ0D2SV0X1lwI/XcDeOHdqOTRtfx479HYqSGWe5TVd3HzlSGOh+BZt25bF4zW1Yu6Qanf3HFb2wazta+pK4/rq1uH3DnZjDur3rNepGlkFkM4pSgwVUV8/H8oSB0a5OtHcNIFRejvJICIPdXWoZhNDl3gBQ4PMV0NF1VNGe0yNYsmodbrn1Jtxyx42Itp3A3tODmHv79Vg7qwLthzYraj19Eq0tbchkC7BH+T1qa0f3SBJHTnXACpYrmlsTR9+ZUZzuH0TfQAZd7cdweN8WnOyqwKqVd+Ceu29TVB/Po7n9OAZztZhdXoOQK5eGhoaGhoaGxiWDCeQyFrZuz+Ao7SBpYalWFtvUP9pPQzRv4Ylv9+Efd+Xga4jg7pVBpE6M4M+/ncQWGsXPPdmLP36NbdlEGHetDSPaM4qvfHsI3xwt4hvf6cUfvJrBSFUED99TgV/YEMOKBJCXxe+0fP/i2wN45oyNOcujuKkJbBsX0N9Dgzabx+e/2ou/Y5rB2TF85IEK/PytEdA+BkVlm7qAnqECWpIi6BTI5fC/v9GPpxn/vKURLI9Z2HMkh/7hAs6kXR4PtOZbey309xaczQEp26keC510U4u9aWQf6ypicKSIPNuqbRJHnywNPRsjzSP4je8MY3fSxOq1UawOFfDKs33433sYKeP8U+b3pV4DK5aFEOhI42hSjH0Lw8zIr/wz/bp9WL4ugf/wUDk+sCyACC3/HO3e0+QRPlGboHfQwkAnZZJpC0ULX35qCG8Om1h/fRQbKiz833/rw78cLKBifgTrZSPAI1m00dZtexuPLhRd2c452kBZWZm6ToYlS5bgjjs2IFFWhXgkQ4NrWLnb/hjmzGnCYGcL+nMm6mbNp6EVQGrgNE4xZ+FKZ6dL2b29lYZZRW0dipkkRnNF1FaVo7uzAznTmWyycMFCVERM5IcG0NbazsZ2Xm0+MR2IET84OIjjx4+rZy9P04HMHiivbUBTdQwnT5xGJqeGiFE+e4HyXxjI4dixNoQbF6OmbJhGlg+xcACDaVuFOXjwqOIrVM3CmiULUWYN4dTxQ+gercaqNYuRiPLlOHNS8ew/3o4q6mjZ/NkIWr04sP8AOrOV+IXPfwG3ndiCJ3cfUHynBjtw/HQPZs1fCH+qEye7M5g9fwEy/R3ojV6veH7jlx/B6ef/Bt988Yg6ou1KQGZlxMrqMacphN6OVnRaZVi8dCFw+ADaIhWKZ9nSZahnOSa72zBUCKJhVh1sGsztB49g/h334d471yi+117dgqGuFhw/tAftmSjqFlyDVbPLkRs6gYNHWhRPMTYbS5rKcPDQcdhVjZgV54cu68PsOY0oC9IoPH1Y8R08ZWDN+qWoTviRHR3AKRp++XAZaiurUBl3FhfZqS4cOnYKgUQ1KsJAsuBHbcyHAy2DWDinHqmTzu6Yw8FKLFg6D0Z2BD0jAdRE2nDw6AhqZi/BEnfHDn8xhba+ToTjTaiJhZHsb8OegydoOBdoECuWywwTlbXzMK9uBIePdTJdZx6RzGSoaWhEPGijva0TKdbRqvolWLOqEYX0MI4eOaL4egeTaFq4jPlugi/TjwM7DmCkvAErlyxCddSJK9XRhgFfDE2NlbAzwzhzYj/SoQYsnD+fnsM4sWe/4muTGSzq7vLCW1kWZj1Ytphysux6aPxv338SNaw7axYyL9lOHD16TPEN5eNYSreW5mYkaewvaKzCUMsZpBL1WD6vRvFk2pvRMlyPdetr4Stk0dPZhVOn+/iOzsPCeVWwk+2Kb9u+ZhTKG7F87hyYbSdxjHxT77+qoaGhoaGhoTGOAwcOYHh4GPN/5nuIzb3FdX174I2vyijwZGOt/oAPUcuGbCswGcQ2ky2vJgv7XoSMc810dq/H/lbbxye/9VGkWja7Tw7mzJmDgYEB9+lcSD0TlA6O33333XjllVfUvVzFZwYdAHfwTtZF+JQyPIgBLVl0FORMgZZEhRw/B95zqbsjnHMvywRUTG7YmUD4L7YDQIHyeGl78GSUi5pmInlzi1LxKj9bTcVW4H3RDSPTy30+0ZXD48UrV3kuzb8dKcdjv/oZLNn8A/zTy9uU+0AoCNPj5bOMssrGZ3KOfv3N71M8n7h7FV7/xtews63vChmdHpx8qTx5eZEp9UpS0b1zJcOYjgRmIIib77kP6xdXq+fvfOtxdPUn1XIKiUr06wQtLX8nfqVjSctzdeN0Aop+StIlvPBjfAJXnlKIt0QtQb0wkg+nHD35nfL36raH0jSce5FbOV0RSLqebKXw8jwu37jcshxHXUmKT+Jw3SXf3juowPBjfCpv6sl9PjuuKwqm771nkrr3bk6sOyo/6oZubj69+9L3lKUvUbrPEl4lMZZPgfOOO/pRcQiThoaGhoaGhsY08E7qANB49+BydQA4LXgNDQ0NDQ0NDQ0NDQ0NDY33NC6iA8AZISuFN2rm3Dub442Nwim/8RGzie4O5MpnhisNe0VxljwOPBnHRljVqL7rNuZXokL32cmDchjj8cI5bKV8dM+lse2Jf8OPjpxCOhhUJKP/Y7zevYThbeHkXkXPP/5DHOobvsKj/4LxvPDGHT1WD4q8vJXqSEi26DyyeyeeefY1RclUzt2ETwWWDLq8Ek5FPRbe8XfiK41T0nD0U+JGOodPyHUrJadsnTicO4E8j/N75e/VbY/G4/DuFdsVQ6lspfDk8lAqt7h6PoqvxF18vGdFbjzOs5O/8eez47qiKJFhLP+T1B35o/Ko/M++H8uD4vXCOuVIF3X13IQc0H2MR0NDQ0NDQ0NDQ+PyIdN10L27tJCW7AyXALwzIY3yt7QE4G3GxGnb54fDK0HedcYIhfYmVmtDSkNDQ0NDQ0ND472OS70EIDfU6t6NIz90xr3T8HC5l1tcjnLIdB2AlR1W8Qzu+67rOo63aQ+Adybe7R0AGhoaGhoaGhoaGhrvPXgdAFHXIC1mhpHpdjb+1tCYCfQeABoaGhoaGhoaGhoaGu8CyIZuQtr413g7oTsANDQ0NDQ0NDQ0NDQ0LhNklrVQVVUVamudI6U1NN4u6A4ADQ0NDQ0NDQ0NDQ2NywSZtn3NNddg2bJlugNA422H3gNAQ0NDQ0NDQ0NDQ0PjCqBQKGDbtm3u08XBNE33bhyxWMy9mzn8fr975yAajbp3VxaT5WGyvL6XkUqlVB2ZCmLz6k0AXegOAA0NDQ0NDQ0NDQ0NDY33Ks6cOXPlOgAWL158RTsA5OztmRjxugNA42qA9IJaluU+XVl45+S/XelraFwuvJ3vlcY4Zvq7r6ExU8i7Lscu63p2cdDfSiAQCCCfz7tPGhpXHm1tbVeuA2D9+vX40Ic+5D5dfmSzWYRCIfdpehgdHVW9IgLvXH0NjfcKgsEgcrmc+3TlIO+STA17p/3oy4dNDAYNjbeKZDKJeDzuPmlcScg7PDIyou7fyvRVDY2ZQN55gbR75TdOtxmnj6u5E0Cmxcv0bA2NtxObNm1Cc3Oz+3Qu9DGAGhoaGhoaGhoaGhoaGhoaCtOeAfCxj30Mf/VXf+U+XT7INH4Z/a+vr3ddpg/Jh9crqXtzNd4r8Ea5r/SUxZ6eHlRWVp6zMcw7Bd6ShNIeTg2Ni4U3u0Zm2mhcXnR1dalvi9a1xjsFJ0+eVNf58+er2aR6RtD5cTV+L8Wu0O0NjXcCPvOZz+B73/ue+3QuLukSgE9+8pP4u7/7O/dJQ0NDQ0NDQ0NDQ0NDQ0PjSuHTn/40vvnNb7pP50IvAdDQ0NDQ0NDQ0NDQ0NDQ0FDQHQAaGhoaGhoaGhoaGhoaGlcBdAeAhoaGhoaGhoaGhoaGhsZVAN0BoKGhoaGhoaGhoaGhoaFxFUB3AGhoaGhoaGhoaGhoaGhoXAXQHQAaGhoaGhoaGhoaGhoaGlcBdAeAhoaGhoaGhoaGhoaGhsZVAN0BoKGhoaGhoaGhoaGhoaFxFUB3AGhoaGhoaGhoaGhoaGhoXAXQHQAaGhoaGhoaGhoaGhoaGlcBdAeAhoaGhoaGhoaGhoaGhsZVAN0BoKGhoaGhoaGhoaGhoaFxFUB3AGhoaGhoaGhoaGhoaGhoXAXQHQAaGhoaGhoaGhoaGhoaGlcBdAeAhoaGhoaGhoaGhoaGhsZVAN0BoKGhoaGhoaGhoaGhoaFxFUB3AGhoaGhoaGhoaGhoaGhoXAXQHQAaGhoaGhoaGhoaGhoaGlcBdAeAhoaGhoaGhoaGhoaGhsZVAN0BoKGhoaGhoaGhoaGhoaFxFUB3AGhoaGhoaGhoaGhoaGhoXAXQHQAaGhoaGhoaGhoaGhoaGlcBdAeAhoaGhoaGhoaGhoaGhsZVAN0BoKGhoaGhoaGhoaGhoaFxFUB3AGhoaGhoaGhoaGhoaGhoXAXQHQAaGhoaGhoaGhoaGhoaGlcBdAeAhoaGhoaGhoaGhoaGhsZVAN0BoKGhoaGhoaGhoaGhoaFxFUB3AGhoaGhoaGhoaGhoaGhoXAXQHQAaGhoaGhoaGhoaGhoaGlcBdAeAhoaGhoaGhoaGhoaGhsZVgMvWAVDIjqK/fxiZgq1IQ0ND4z0Pu4hCwXIfNN5LyGWz7p2GhoaGhoaGxrsXF98BUEgpat6/E6++8gp2HjmDfNH1QxEntv07/vB3/gJP7zij6O1GZrgTuze9hldf34xDp7uRZRtdaBw2Un0t2Ln5Vbz8xlYcaxuA9FvovgsNjfcOcoO92L9zH1r7sorGYaGV37J9h08h57ooZNsV7d+1D11DYx+4KZDDlsf/Hn/4xX/E4bPifu+j78xRbNm8GZtd2n/gCHqHU/yqXnmku1uwZ+uWMVk2v7kVB9sGFV0s2t78Hv7k9/4Yz7x5ynU5F1ayCydPt2MgozuANDQ0NDQ0NN65uOgOgGTHIUX/+o9fxOc//3n81d9/H60jXtO5iL7WbXj5+ddw5MyIosuHAlp3Pov/99dfxa5TQ6rBOVmjs/PQJvzNn/wxPv8Hf4Q/p6z72RgU8niLuUFs+dGX8QXm5fd//0v44QsHMZq3FWloaLw30Lr/DfzTX/0Fvv3EZkV51z19Zhf+8Y8/jy/8n3/AlsNdritw4ul/VvRnf/4PePVIn+s6BYopHDvI797mbegaGnUd39no2/0EvvzV7yk62nehDo6pkMTz3/kb/N8v/TX+7C+/qOgP/+Bz+Mxv/g/88T8/id4r+glNY+eT38Wf/v7v4wt//pf40pe+hL/+27/H917boyjpcs0UPSf34vWXX8Xh072uy0QUcXDrC/hfn/szPLPztOumoaGhoaGhofHOw0V2ABRwYs8mRdt2N6OYH8XWF57B9ma3gWzbsIs5FC2L7SKfQ8q5OMWIkLgyDP2LDHsWJK6JboS4Oa45nNrzIv7x69/AnpYByNjLZOMvI90t2L1nH1raTmP7S8/hjT2nFKVd5mTnMfz4yZex50Q3mg/txbETPcgVbEUe7KKNIklDQ+PdCdPMofXELry6dbOinpTjfubIRjz56it4/pXXsOVQi/ttGcLrP3lF0Y4TbfDHw8p1SvCbVChaJPnOvTu+E6e3/ju+/o0fKNp16gIdHFOhkMKJI7uwdd8hLL3+dkWPPHAbjM79+Pr/+xK++WKby3gFYGfReewItu89hoqVN+PDH/kIPvLhx3DP+sWK4i7bTCG/ZUWW61S/YAI7n0J5LIxoKOC6aGhoaGhoaGi882CS/vfnPvc59fCFL3xBXSfDmjVr8MgjjzgPo2fw7Pe+ic72duzLLsSnPrwWhza+hlzjjbjzxoUI+opo3fcMnnqpEwtvuA75zDACgzvxox+/iOaeLCpr6lAWDcBnFzDYfgIbX34GJ4/swxNPv4Btu49hxPKjvLICUSONbS8+iR/8ZCOq5q1EdUz6K2y0HdyBJ598ET3FALJHf4J/+Jfv443dx5FjAy1TAPYcPom6piaUhfyOvETX4c348St7MZv5iIx2YNDXiLbWDtx64zUoD5s49vrj+PoTu9C07lr4h3vRsPRO3HPnMsAHypHC0R1v4IkfPUGjYS+NBh8qKqsQC/vFW0ND412CENI4uPk17Os2MDo4gLvvvxeNZUFse/zLeHzjcRT9cVTMXonbb12F6Mhe/P3ffA1neocw0ngP/vPPP4jqYj92vvETPPnU89hx6AysSBVm1bhmJY3PPa8/g52dPtz7vvdhfmVU5qNj00tP4cfPvIyj7Uns47epunEWyvjNQXYA+7e8iqeefgKvbTuI3hRQU9+ANL9hkYAPA82b8G/P7YKvLI7jbzyJp36yCd0ZE5VlfpzY+Sq6W4/h8R8/j0MdGcxaMA9R93M30HoALz7zFJ596Q28+eZWNHfnUdM0G4nQ2V+rQ5ufwVe++jW8trcd/X0dSGVHYdsWZi1ciDBSOLT1VTxN2V7ZvBudSRuHT7bz212PeGhCv3FxFK899V2czFTjl/7bf8eCJcvx4QdvQ27/Vvz4uddh1d2Hj987D1ayB1tefhZPPfMitm/dir0nehCqrEdtWVimYOC153+Ew23DOMNwmw93Yu6CRmStAlpe/Rf8eN8I5i2dhwiz0H7gNTz5wmaEGheimr8jZ4Pl+8LzePHYAB77jd/CLz50B1YsX4Z5NWWKgAyad2/G888+ixdf24aT/D2qpW7iQdGNY9y3HtqGZ3/8FF7ffgSpcB3m18XRse9FPL+pGctuuBbp1j04efQgnn95M9rTQcyfVwf5JRjpOIpTHTmsuelmzKmKqLiks7xl3xbWlx/j5Te2o60/i/K6epY/C2v4OL78Tz/Ezq27MGpGMXh6B5579iUc7sywvOa4MoFl/RIGOk7iiR8/je2HWmFW1KOhnHVLQ0NDQ0ND46rDU089hX379rlP5+Kzn/2suvp84+2+r3/96zh1ylnG+KlPfUqfAqChoaGhoaGhoaGhoaGhcTXgImYAFNF3bAv+7TvPoKN7GMH1H8Sv/tRaHHjleezrC2P97bdjVtxA676n8dRL+9CXK6L15BGkh9ux582N2LTtEIpljVi6cA5Sp7fjm1/5J/zgpZ3YsfcI2ru7cerYIew+cAT5eD2W1AXww699CX/z3Rdww/s+iqW1fsgu24defAL/72+/g+HaBWjMHsQTP9mOlu4RhKMJlNU2om9wGKuuWYHqWNARnug6sgVPvLQXC266DXONARw8OYShzjO47o7bML/KwjP/8iVs7G3EA/euQMf+I6hYfDvuuakBsLI48ca/4R+/+kPsP9WG9taT2E//IaMKixc0IRrQfSgaGu8WBMJAz8E3sXFvF+zUMK7ZcB+uafLj8a98HSfzc7Cs0Y/uTAS33HEzQsdext99/Sn0DWcx675fwkdursUbT3wT337yZTSfbkPLsQN4Y+t+JOasRXPnKBbz+7T7jWews0NmANyPWUYPHv/y3+CrP3oVbZ296OlJovV0C6LlDZhbXcTz3/oKvvL9F3Gyo5PfyGPYu2Mn+rJR7Dl4AksWz8apjV/F7//f7+JEzwgGTh3A1i2vY+P2PTjVcgrNR4/gcPMp7HvzNTzxwib4a5fh2uVN6Dm0CV/72r/g1R2H0NHZho6ONhzevQMn+m2sXL8Scfniuzi89QU88exLONWThWXlEIqGUVNXi0WzK7H3ue/ja997Fkdbz+DM6ZPYvW0L9u3YglbGs2jZSpSFS2YTuDMADvUFcPf7HlbLsxZXGtj1k6fwk92nseqhX8D9q4p4+l/4rf/JRpxs68SZ9g6cPLxPzaJoXHYdKpJv4h/+6o/w+Bst6OzsQL8VwbrVc5DLZ7D5734Nf70FuP2ee9EYTWLLE1/Bl77xJBquvROrZ1e7QnjI4OCLL+DF3cdRNncu4tYo2qlfhOMYTmUxfHo/nv3x89h9+BiOM/3NL7+OjmIFbr5uCYaOb0SqvxX/+OV/xmsM39vbjZOn8lh+3Qpkjr6Mp17dj/ZUBpn+NpxkOe7Y/DJe3LIPgYZrsXZ+As2bfozvv3wYi2+9C8sbZGZCAduf+Dr+9svfw95T7fztOI19e/bgWE8a85ctRbDtdXzqv/wRNm3ahGb+lvb2tmI/9fzK69sxFK7HdavnYWTHE/irv/0Ktm/bju3N3eTpQZ+vDMuXLUS0pCw1NDQ0NDQ0rg68PTMA8iM4uncHjvT6Fa1dvQzVs9fihvVL0XtkKzbvOIXxffMyGM0HFa2+8zH8/CceQtXgYTz37Oto6ezCjpefxFe/9zyMRfcp+k+//Cv45IfuQOHUNnzr8Z/gWNcwBpIjGBwYRK5QUMa/UC41isG+AQxlfFh00yP4wB0rEIqV464P/DQ+9vBdihrLQq4MZyNePQs3Ulb0H1a05/BpDLftxxubDmLW9Xdj9bxqmD4nA8nWg4r+/e//Hs8dHMC1Gx7GQ3ffAKtzL773vWfY6B9WfBoaGu8ShGqxdN0KJOw+RXtPdQMjJ3Coqx8LNnwQ99+yAANtx3HsdDsO7j+GtpGEorXXLULq9Eb8+3d/iLZCPTY89CjuvWEOTjz1Lfzr4y8oGs4Wxz+2xSwOb3kKX/qHb2Ok+jp86ld+BR9/9C5FcyoCOLP/RXztG4+jI74an/yl/4pPf+qnsCjQjh/94AeKdp5oRzrL71/rCbS05HDDQx/FT33gNgyffBMvbj+JxnX3K/qPv/AoKk9uxw+efxnHe3ux5cUf4PGXDqJm5S34wAc/oGh15SCe/Ld/xU8Onr0L/ro7HsSHbp2N8kqHNnzoU/joQ3ei2LYN3/6Xb+N0sQkf+9R/wa/+0iexPNqr6Nmnn8We4+1uDCWg0T/Y3YbnHv83RX/39/+Apw+cRuMN9+EDDy9C+/Yn8LV/fQKD/nl44JFHFd28uBxbfvgN/OtPtmMkl8ZwXwfaaBwvuvkhfPyxB9BQHlSUHOhC3+AIcpZsUlhAanQI/QM9SGYyTtoTwTKw00PY+uwP8ZUv/xP++WvfwMYDLYoKZhRNC1fhngcfxWMP3oRE/xb84DvP43TvKNpP7FL00uYdsBtX4f57b8X6eTUwZWkAi9XKjcIfqcUN9z2m6CMPXY8zu1/A93/4LEYtG9mkGPH9SOVy6Du5W9E/Uw8vtpp46BO/hF/5Tz+HNbUWfvK9b+O5bc0YTWfQRqNfqLVnAAuuvY9lfC+qkofxzPOvoW0ghZbNL+AnGw8pqlh6Mx58YAMWN1Gmkv4XDQ0NDQ0NDY2ZYMYdAKmBbuzYsQdnkgVFox3NNJ73IuXzI9V7Eru2bkP3aMFdG1+PO9hwFfroA3fifQ8/jJsWV2LwVAe6Otuxc/9R9Pgq8NDHflbRPXfegQcffBA3LqtBy/FmtPaNqMacROY0rB1y4hbHIGoXrMaaJY3whyJYsvp6XLtsvqJEyfr/MbAd5w9X4Jobr8fcaFrRxs2bsY2N5l3tEdx1xzrUJwKqMevz2eg7dVTR5q1nkCzk0HmahsHJMxhKjaD75En0soGmoaHxbkIA85euxbxyn6J9+06g9cQedPUXsf6Om7Fm5TKEBltwaM9e7Dh8BMPl1yi6dnEjBo7txOEjJ5Ec7MGJY4dxon0AZj6D0ycPK0pmLfW5EvgKaRw/vBVHuwO4874P4/7bb8Gd996laP36Oeg9uZl+Bu778MfxwG034vb7P4QH77kRuf4WRSd6+sDY4CuWYc11H8TDd2/Ahrvvwuy6SsxfdQve/8gDiu549FHcWRZBe183Ovq6cKp5J3qHRtDfwTwcOq6odzRP4/oM9raevYN9om4B1i6oRCRaoWjpupuxZOFcDJ/Zi4NtSVx/14N4+M5bcOuGe/GB+29XVDi1CweOH8W55wXYak+FPW9uUrRxxzHUrLob/+Uzv4lHlpXhxN43cKClF0P9vTh+5JCilu5BFEa6cKD5ONJFH0wzjEXLb8AHHn0E1y6dC78ZUMSvsfv9Fzi/AQ5NBX7oA2HMXrwM69avx9o1qzGrpkxRLB5CwGSZHT+CoyfbkAJ/w7qGMJKxUdWwUNGs6hrkk6M41jaE2LxGVLgzyUKxetx0+/vw6AP3KLr/3g0oi/rR33kYmbz8Ljly+lhyZ04eUbT5SDsWbHgEH3r4Tty+4UE8dMeNKBvtxuHmduQt6VhwaMn6m/DRD96LB+69HavnVyDTP4BMpojaZZR/2RxFg61HcJJ1rjIeR1zvM6ihoaGhoaFxkZhhB4CN3vbT2HWoBcn0oKLNz30f//D3/4SX93UCxREcO7CNjZRBt4FoqgaxkDxb+QIKYlybkqyNfFFGzCiESwJ1CgC9/eQx6SibK8mU0mxeRv8tRZlsBnmZDSBhirI7M8OQJ29Z0vRTNDnowwZlw+Jrcf2yOkX7Nj2Jr/7rj5Cdsx43rpyHsGFTBidqq2ApyjHuXLIfLadOoKWjHzWzluLWm1ejRjav0tDQeFehau4iLJ9fpah92xt47tU3MYCFuGnlAsydRQPQP4Adm3+CrbuaUbP2dkWLmiph5XLI57MY7GnHyRMn0NpfwNL778et61YoivgN+QwR/HrIiSaWzFoKwrDdj5sHO49CPkdeGov83jiQ/eXlm+dX5PN5n+YwomHZvE6+oyYM049YNAzZQ05I/BOmqT5tsku9beWRSyfR0dqC5uZmRQNmA26581asaEyoeEqhvp0MJ1RUI+w2LMZh2waqqqvdE1Ui9Bc+G0HK4DMm+dngh7yqaS4++LO/qOh//K/fxu/+zv/CLz64ht9wW+U3b2XQ33uGujupqDcXwLrb78TNy+YyXsbvC6I8VoVE1NOXpEOdmDZVxnzJb0Ahh1Q6C0vkmQosBB/j2fCxT+Ezv/7r+LVf/WXcsbJK0f4Xv4l/+PK38OrWPTh+ogU9IxbKK8thG0E0Lb5R0f/89U/j1vohvPnUN/GFP/srvHGsR+XP4G9HKBx2paITn6kM3oneSkDRnNMgSLwPMayXI+lYlt8/0x3Cl79C0UiIJcl4qVuD/o6vgabb3o9f/uWfU7QiPoyXf/gN/O0//jv2n0krDg0NDQ0NDQ2NmWKSlpyGhoaGhoaGhoaGhoaGhsZ7DTPqALALGbQc34fmvgJW33yXottuuRHXrl+HW+66D3eumY2+5sM4dOQUspYNX2AA+7a8qOiFjdvw2ksvYHtzEjVL56KhqRHXzJ+LWCGJl578oaI3t+/Axtdex/6TI5i/ZDFm1ddifk0FQlYOO7duweZNmxXtPHwEQ2p0jUL5DESjMUSKWRw7sAcHmtsUjebcA/5LIOwy6hapmofrbl6ryGjdgye39mDF9bdjSWOZMxpGFMlX0Thb0eql9aibvRT3P/IhfOyjH8Fjjz2Cu+69FbO94780NDTePSifj2UrFyvKHnsV//LvG2EvXoXFs6JonDULS+ckcGDbS9h6JIeb77pR0dyEHzXzlmHh4kVYce1t+MBPfQyf+PjH8ZEPPop7brhekRwnKrOVZAQa/gjmzF+FxqohvPnG09i4cw92bNmmaP/BDpTPWo9ZVTm89tyz2LxnP3ZuegGvbdmLaP08RYvrq9TIua1mBsiXi2C86p+6Ot8z+aueSWa4EnVzVmPW7MW49d6H8bFPfELRxz/2UTz2wJ24bXG9ClGKWFkZjPyQouN7tuNUaxvi9cswu9aPl557HJt27MHuN1/CC5t2K8rXLcBC6uisHw5XmEiiHCvXXqdo3colqCv3jsLzYdaSazB/bhNWXX8HPvyRjyn6xMc/hkcffAz3rVuBmGxoxzicnHmQ8BF+e5tg9Ldg68bX8eZrG7HnUDuy2Qmj7udAIivZJS+fVNRydBc6MjHceM/78YufeBjLmyIY6h/kb1uO1x5FabMMt9z9AK6dV4kze17HkbY+FNWQvBJwHFLOclF/BVIO/MvfpKamuYpWN1Xj6JZX8MKrO7Br6+t4desB5MtmYfmiJgRMnwqrqCQu0YHzmMHJfYeRDs1RdNf7HsKqORGc2HsYLV3Mj4aGhoaGhobGRUBaSNM+BeCh+27Hrlefxt7+Svzcf/sfWHPdTfhPH3sYt95yC2697QbUWJ3YvucUqpaswuxQN/a2j6DMLCCU78PJPdvw2qbtGIzMZeP5w7jz+hVoiBvo72zFoZ3bMHRyD/btZyN59wHkKhbj42xc37FuMWp8w2g+0oyDR47gWPNJbN+9H73DI8giiGU33IU7r1uMYK4fh3bsw5HTZ5AsBrH/6EksXroUVbHxhZL9Lfvxxq7TWHD9nbjjupWIGxlUN87F/l37MOirx0c+/evYsKwS/W3HsWPHcdStuA33P7Ae0ZpGNERzOH7kOA4fP46jhw/x2oLR+Gxct3oJKiN6MaaGxrsLARjD7aira8DmbVtxui+HO3/qk/jozUsR5Depu+UI9u49gWz1dfilT/9HLJzTgDUNIZRV1SE33IED+w7gyJGjOHzwEI40tyPRuA5DyQKuXVlF42wLmpMx3Hnf/Vi/oBGZwQ4c2rMLe/fv5/etGdt37YdZvQA33LgOxmgHdm/fgj27dmPbm5RjKIL7PvTTWLJ8Od5/+xokT+/AG7sHsPrOD+L2NRXIJruw9c3diC+8EffcvEItmwrxS7jv8SdwYtYaPPbw+7CwzI/OUwdw8BC/l0cOY/++fThw8DD6Rg2suOl2fstcFbig+Ys3dxxAfaUfzSdPABU1WLF8MarMHPbu2omdO3dh69ataO4xcWbYxB3v/wQ+/MhtZ69B92Wxd9NLaM9V4q773ge/aWJ+zdnLDapr6pDpO4XDR5upuyM4sH8fDh06jOMnhzH7mhuxrGoQ29/cBX/jTbj7rrXuDvfSzWCgLJjFnm17sJ/8za1tSKXy8BlR3PS+R7B6do0wjsNXwOkd27CnYxQ3PfQBrJ9T6bjLdH0zgpGedry24xDOtJzAqdYuDLLcfPHF+OCHNyDfshGpoW5859vfw2vbDqoz+xtX3IWf/sT7Eevdj22HhrDitntx3VKnI8UaacezL21BYvZqfOihDRg5sR27WzK49p77cMPKBUjUzEIsM4CTR/Zg77692LF9O/WYwtr7P4KfffQOlGdO4zvPbEV5WRnW3v4Q7r9pJczcIPO6DV3GPDz0vhswuOkpfO0HT2P/7p3YdeAIukeApbfch0cfuAXVUT2BT0NDQ0ND42rDpTgFQHxsWTsqKGNDZCp88pOfxF9/8U+wZ+OzODZSi9vvvlW5z67w1sHb6Du5Ey+/sAuRpddjcXkPtp7K4MZ1K5Rv774tbBylMOeaG3D7Dasc49wuYLj9GF5/baPiae5OIpRowLqbbsLaZfMR9lO8YgqH33wZr+06iVDNQsW3YmE12k6cQNmiG3H7+kUIFYax7bVn8eaRXjQsWa94Ntx6PWpKWqm9J3bguVf3o3Ht7biNYYxkp3J/6fnncLw7iod/+sNYUGGgp+UQXn11F8oXM+6bliieiJ3G0Z1bsHHnQQznzf8/e/8VbVl2XQeC83rvnvcv4oXNMGmRmUjYBEgKoMimESmVJHSpq7pa3Y3+7fpo/jTBL/40h3r0UItdQyUNloqQRBZFA8InTGYivc8Mk+Hd8/696/3tOde+NyISRkyQAAgg9nyx4px7zj7brr32Wmvvsw8mDxzHI48+iPmxPJRFDw+Pny309m/a8Qtf/iaW9rp47FO/hUcXnLG4dv4FfFMbmxaO4Td/4xN2bWQwmVzfxusvvYgzlxbRDGewcPpxfPgDfTlBWXDt9W/izbUAPvILn8S4RGNjHc899U2cXSxjZP64hfvIxz6MCX2Pr7aFV158Dm+/u4y2NuE79Rg+/KiLS4/uXnsRX/z2NRz96D/C40cT6NU38c2nnkVg+iF88mEnCwPo4u0/+SO8k7sPv/bpJ5DjtZ3Fs3jhhTdwa7tiYWJDc0zzozg29f3kewcvfPE/2tlXXryEJz71G/jExx5BolPGWy98B2+cvYZ6JI0jpx63ME88dhzp77E7e3j76b/AuzsxfOwXP2VXprLfuwlrhzL31RdexNlrq+5CasRWBHzwvknWxTKe/cY30Rx+BJ/80MnvWprWxbnnvoyX3l3H+OGTODEexcULN7HwkV/CsbHvXYW1+NrTePbCGh7+B7+G+8be6/Fo7t6iIf4G87CFycP34WBqH69eC+HX/8mnUOjuWpjXnn8W71xeRWz4AB7/6MdxeCyBIo37b75yE4ce/yTuP9h3KtTW8L/9+VfQGz6Bf/zpx7F75WU8e2YT93/8l7AwNPgKTQvXXvsOnn/rAirdOA7c9yA++PjDyGtfweI1/Ps//pqFOvD4P8AnHznEqizjjW9/A5erY/jlT38I2fam1YtwYamI/MwxfPDDT2CucOcTtx4eHh4eHh73Dj772c/i85//fP/X96JYdF+pu9sB8IlPfAJPP/20nev4QzkA/vAP/7D/y8PDw8PDw8PDw8PDw8PD4yeFH4UDwK8h9PDw8PDw8PDw8PDw8PC4B+AdAB4eHh4eHh4eHh4eHh4e9wC8A8DDw8PDw8PDw8PDw8PD4x6AdwB4eHh4eHh4eHh4eHh4eNwD8A4ADw8PDw8PDw8PDw8PD497AN4B4OHh4eHh4eHh4eHh4eFxD8A7ADw8PDw8PDw8PDw8PDw87gF4B4CHh4eHh4eHh4eHh4eHx88h8vl8/wy4ceOGdwB4eHh4eHh4eHh4eHh4eNwL8A4ADw8PDw8PDw8PDw8PD4+fQzz44IP9M78CwMPDw8PDw8PDw8PDw8PjnoF3AHh4eHh4eHh4eHh4eHh43APwDgAPDw8PDw8PDw8PDw8Pj3sA3gHg4eHh4eHh4eHh4eHh4XEPwDsAPDw8PDw8PDw8PDw8PDzuAXgHgIeHh4eHh4eHh4eHh4fHPQDvAPDw8PDw8PDw8PDw8PDwuAfgHQAeHh4eHh4eHh4eHh4eHvcAvAPAw8PDw8PDw8PDw8PDw+MegHcAeHh4eHh4eHh4eHh4eHjcA/iROQAa1SL2683+Lw8PD4+fHbT7x79fdPrH/zp6nVb/zMPDw8PDw8PDw+OHww/nAOi2sbe+iJXVLbSphIqWr1/A+dUirp1/Ft+6sNQP6OHh4fHTh53VK3jlpRfw/PPPG732zjmsLZ3FV156+T3md21vBavFRv/X3wSFa+DG9V3382+FIt5+6Ss4s1Uz+oHo7uNbT30Rr13bNPrbYGPxMl5+6UUr/0uvvIr1rU2j64sr+Lu6cFuVLaNbe5X+lfeLOpauncPN7bL72d7H+bdeNXr59bdRdVf76GJ9aRmV9+cvMaxffdfo0vVb6PWvldeu4tWXX8Xi5vtt578bmvvL2Ngt9n/98Fi9cRavnLmAnX52b105jxfJtzd277ivGrubuHp56XY7Ftev4sUXX8PlG6X+lTvYWr5CPngBZ5fcvfrOTbz+9ju4ulM3ei8aWLvxFpa3Xf7Lm5fx6isvGr346htY/S6WrWwu4ezZ9f4vol3CG6+9ghdeeBPXlvttLNRv4K3Xnmccrxtd3Syi123g5vl3cGFppx8I2Fs8hzOXrhn9V3qHh4eHh4eHx/tAiPS53/3d37Ufv//7v2/H74f7778fv/LpT+Lyq8/g3aU6pmeH0eq08cKX/hhPbY9iIXgFl2ojuH8qi/3dXZQadWxefBuvn1/FtevLiBaGkY72UNrZwW65il4wQqWghkqlinKpjGq1inq9gVYwjGC7gVq9hWA4gmCgnwEPDw+PvyPWbp7Bt7721/jmy2fxzrnziGQKGM8BZ25uYLIQx83rV4BEFhee/wu8uhnHAwfH7blerYpKs4VolHLrLpRLJSyffxV7a0v40y/cwPwjh5HrNVCu1Rk2amHabcqyoETtAF3KuzoiEcbVrKPTo1zc3cCVi2+hkZmn7KtjbiiJbqOJarOLaCSEytIFnHn7Ksr1It564w3Exo6g1mjh0EQelXIRjWYPsWjYRc/0avUmQoxfxu57RWgbS9ffxUvPfB1feeldRJNxRNrb2NtewV9/60WECguYYdqSu10a2AFzEb83ljbz1wqEEFQ5yxWEYnHzJNf3VvHqi1/H8q0r+OZKE0fmZnixYvmMxVQX743n7l/bN57Fl/78q7haTOHU8Qmc+84X8dyZG7i5soaNa2ew2ZnACLZx7doyIoEtfPUvvoHtUBKjmQzL3kY81i97H02mW652eD2Cyvqb+A//63/B2XPnsNpO4+jxBcQaq/jCn3wNt/bLCEQLODCV51PyKPRQKZZZppiVqce/brWGOsKIhHpYoWF6fbuF9a0iCiM5DqBtFBm+F44h3HenNxo1tBlVu9PlU13mg20d7pGn/jc8fW4Do2PTSKVc/MwpqYNiiWYt+SVs9d5Gs9VGOOx4pl1ZRrdVwmvvnMErr59BsZdEurGGbz7/BjaXz+PM9RIWOB5XazWc/frT+OrLFzB8+Ciy9Wv4z5//Ao35PdbbIjLHTmLUsSTaO9fxxadewOraNbz++lXMLkxiffESnn3uBby93MT5K4s4cuQAUt02AszH3tVn8dRXv4zre0ncd3wer37nj/HMObbHCo38bhe56QWMJplfNmq9vofvfOMv8CdfWMJjn7rfDPbalTfxb/7oWXTYfzK5EcyMZywfpTP/M/7NX58jH+1iZXUJV5c2kOqV8M0//g/46vUuPvihE4i3d/BX//7f4msXr+Odi+9i/OijmFRaHh4eHh4e9yC+9KUv4cyZM/1f34vf+Z3fsWMgcEfneuaZZ/D000/b+ZNPPvmjewXAw8PDw8PDw8PDw8PDw8Pjpxc/9AqAi698Cy++s4gu6li8dQvPPvVlXE4+iF862MNePYlUdQlvv3UBO90urn7lP+OPvn4Rr715HpOnTiO1exnfefFNXFlcxup+G9WVt/H8K1dQajawurmNW2dfx+X9GLC7iMuL+xiaGENCUyIeHh4ePwIUxkZRWXoDb64DnVAE/+S/+Wc4mK7h1koJ3b3z+LMvfBm9/FHsXXoal7vTeHyijnZ1C6++RLl1/TI2S1HMTBZs5nr/4mv461cuY/3iq1hZXsK3Xq7hxCMj2Lz4Di5ePI9qbBTjiSKe+vI3sdKMIBIJoVRr4NLrr+HCjTVEkz0s/tUX8PyVGjrJEIL1MsLBAEKNIlYuvoGrV1Zx9uzbWA5mUHzpT/FHf/QU6kPjSLZbmDu4gGSohyrL8uw7N7G5eBnL5QBaG7fwztmruHXrKi6tR3CVcvTIrGa3BwhiZGIOkb0LeH45hP/+f/hvkd45g3SwgT/52qtAbAgbWyXEYi28+vwNjB2ZwP4bz+L8bhArm/vA6gW88Nw57HabuHXuHVxbZkUmCyjfehsvvvwO3nzrFSwuM9/tETx2YAg3L5zD5UvvYqnWRWv9Cm6sNxArX0VtdwXv3NjB5OQ4At0SNlcu4Ozz57HTG8HDJ3L4+pe+gNwDn0J8ZBqPpm7ii8/eQnjrLL701MtIT6Xx+jPPYiccRv0Ky3rpIqrRKUyMJKyEy5dexgtvXuD187jWSKN281v4X751Dje293Di0U/j0UOjaKy/jf/5P76OmVMnMDMzhdFYHVfffgnbyzdw5h0+t9pEtLWEZ158BZtLe3j78kVUGjW88ef/CU9dLOHMu9cxMTOGW2+9jXcXr+P65TWE4lFcPvsWLt26gYuvncXVC5exslXG8rU32DZhFK8+hWdeX0K3xfGuBkxnQnj56Zdw6+pNXGR73bi6hWariRdefglLuxWMT00hFgRa7SZ6gTCQHUd98SyubzZQWTmH7eQx/ObHxvG1v/oiRo48gu1yAyWm+dqtTSw8cBLtS9/Gv/3TS/jNf/kpXHnhz7CSeAyPzaetjm689kU8u5jGb/3aY3jrz/4QzcMfwYGZSXTWL+LF19exu7qBYweGcePbz6E8fx+i2+fw7pnr2G1k8cAjR/DWa3+FW+0ZNIMRPDA/jcMHZ9BafRdvndtGMB7CzcvP4amnS/j0Zz4K7VjRvHoGf/q1Jdz/5CkcPTSHoZRbirB/9t/hrzeP4h8+No/J8TzOv/wiYuwnN158Hm9db2L2Qx/D0Obb+ItvvI59FNFs7OPgA09iIddfyuDh4eHh4XGP4e9hBUAA3W4by9cv4oXnXzC6slykYhvErfPP4VtvnMeNC6/jldffwdp+HaFel4pLzCgV6+Gdr/4lvnNmEcWdFTz71afwza9+Af/hy28jnM8abV56Hn/5J1/CUy+8hjevbqKlNaIeHh4ePzKkkM2kkEg6yudyaG2exdefeQn7nSCicdrAiRgiNC7D0RaufPnfG33hm8/jnbdexXPPvgP3in4Tr/z5n+GtzSCSibBRsFvBjfMv4tmXX8Xbb76Kv/4Sn/nGf8TzTz2NSyvbNEzPGD3z3Ks0pGjYlVfx4r//d/jjb91Cr1PG2Ze+ilfeeNHoK3/553j9yjqWX/0i/pf//HXUaQCGeyEk4wEsvfoczr/+qtF/+Ld/gXf3o+jRoP8v/+Ur+MpTz+CvX6LhuX4Nf/KnzxrdeZN6gADLnUEvnkcmlUSg03O030BtZwPf+ua38cKrb+Kv/+o1rFV6uP7iN2hQXzI698oLeOYFGty1PZx55jm8fP4aNvjMU1/4Nl65UEUkGDUKdIHa9hrevXwDF975Dv4z47zAsj//zNfwzBe+YfTmG9dt94RAMIPZ6YdwfDyNIAerQDiB0alx9Kq7Rhs7e6jsraMdCJlBnIhFEQq1kUylUX/jK0Z/9fXX7JUC1Nfw5b/4Gt64XkKweBb/07//BjZaYSTyeaOR0REb9OKFKRw/GsUrX/trvHD2GsetF/H1P/1To9fefANPfeVlvPXq0/if/vA/4WKxgzPf+kt87YV30WQbROIRo+LyWfx//39fx7mrl/Dy17+G5988i28++zSurG/jrWefMvr25X109t7Gl79+HhXmnzlHY/0CnvoiB+/nvoL/1//na0Zn330bL335S3jm+efwJ1/6Jq7ttxHqv9UQS44YzUarKFebGC4kUK8vIj9ewPiBI0jmW+gWJoxOfWgB+STrn6VM54dwaDqC0uYKSus72L+55yIkdnevIjaUxsTEMYxP9lCJj2DO4m1gdHLKKB/sYP3aDRTZluOnPo7DExmE1T6hKA6MLyC+c8vomS/8r3jh9WvY393ExmYVoxNTeOLYNDKsI6keouzYGI4dbOGt55/C1158DfuDsT0YQqu4ja2dqlFhfAZZ5j8zOonH87v42rdfx2tvnMHQifuwMJwy8ssWPTw8PDw8/m74IcfSHo39BE5/8OP4zL/4jNGHT0/xet/DEIwgPT6JVnsXF26sU5HOYmRs3ujgZAZ7m5sYmVnA/UfGkaqsolRvAweO4yMPnDb60EceRWTlGby+tI3pI7PIx/1Q7+Hh8aNFr9cj6ehICIRiyI9N4cCBMUxODiMeoqETrGHn/FWjxc0aYvkDOHpsHum4nqhhfXMXB+97CKdpnIjikR721texdGMFgdwsjhycRe7Qg5gYCuPM+XdxY2XNKJnJ4IGHHsD8+DB6kRCCHziFUwfHaTgzWuWH1AzGkTt4FKdodNWX1pEsTGJmZBL3nb4fB8eGEKztG11fTOLYQ4/h9IF51JdL2Ky10R2fxoGjMzTmV4y2GeXu9tZ7vnSgOkgEW7K/EItFjMKTEzh4+jASvTXs7VdYKR3UqhWUmk0a3zBqxWMYPnkU9588hiMLeWxdeRWvXrmB9fUuhidP4MTBUaNkrI21s2/jlSvbaDbqWF+uIDt/HL3di/jqWxWjoamjSPbzE0xk0Gy1OHa00YuP4on7n0Dz5mWjZ185g/DYNGY5JsyODWN6KMVxaASHDz2KB2ZTRtfW1syZ0KtVsL4RxcSBU3joxAL2391BKDuC4akpo+n5MZdgcgH//J//E/zy/XE8/xf/Ca+eu45blzaMmslxHD1+EMPpKMpIYfL0Scwne6jt15EpjNuKAVEqyPpfuYFOMIq5B2hI51mHsTAWDj+AuftHjYYfPIEHjkyitldDKxzG0MxhnD4yj0RlH5vLF3Fp6aYRonksPHIfaJMjVxjCA/efvF03aOwYfefrX8fFShKn7j+CHJmlVi6jWtxDrx1FPAyjTrvJOmyh2exh+vSj+LVfmse7z72K5b0Ihkfd7L8QCobRqlRQZrz1egiJbhXnX34er68CD33sUaPZQwv44G/+Ku7TApIu42y10SJ1ugE8+rH/Fv+3/+H/aPRIfg/feX4RmfnTeOzxY+Qr8orCdVr97TGB/IGH8D/+j/8n/IOjI1h65x2s3rVxYWntJlZ3ukYf+IVfxbGZIdZHDg9/8igu/eXn8VfnNnH06EEkwz2j7qDTenh4eHh4ePyt8ENa2AFEk2kMjYxjYnzCaGx0GLkEFchEGplUDGka+w/ND6O0vYlqPIlYb8vo5moJY/MHsLV+HW9fXkFw8jDGqXAO51P9uIH5E4/hobkI9permB8bQaTvV/Dw8PD4USEaTyOXcRSioR+KJJDLphGPpRBsh7C5voNuJIVUdAhTTzxotEAD/4EPPIIHHj6EhMmlNOYPzGD18ls4f+m6UTcQxuj8IRx66BROP/wwHn54DpHkNE4//hgy9VXshTNGyShw8dxZ3FjfRXRoiDIwhmAghGQ6h2Q8ahSs72Pl3TM4vw9MPUDDsJBBJNXE1uY2AvEUMiNTRvefrODqmy/h9QvrGD8xh7mJYeRTccTCMeSHckaR3Vv4k//4p7hw11KAcCyJXNrNpoZiCaN8IYtEPIR0hucjI5idaOES83mp0UY4HTdKpCjn0wxPY3b2kQ/hY5NlXFnewvRsGpWtK7i+2jCKRsJo7O7S4D2IE4cPYiyexcTUAnKtBo3YmlFuYdJlhiiuL2Kt3EC5tI+l1X3ERmdYhw85uu84Pv7Jj2FsKItOr4P13QbiqTzi0QgCiaxRJpuwsgRYhwsLHewsvYkXXl/BwscOYZzlySQcDbYKbKyvY3WJY9IDD+LUVAHDcws4+uEHjE6cehCPf/wkxodYzvI6Lr3+FlZCOcwcnmM7xFAvbhk1wnmcPpHH4dMP4rFHH8XRqSFk02nEYmEksjmjDMfGUJD8lSM/sc5DxU1cvrWF0NQcZo+exuMP5IzuO/0IHn30ESxMDmEol0FisKMgsX72RaMvfuMM4pMLCEZjGJ68H9WVG3j1pdeRyt+H6VjDaHNphQb9PlbXVlFtpTB94Ak8+uAD+PDHP4qPf3i6HyN4/TFEyzt4/ZXvYD94DAuBDTz/1W+St4YxGu8Yba9cxfN/9gWc3wUqazewvFvB/l4Ja2t72FhaxeKtZaNKaBqHT4xg7+ZZvPzSBezt7GJ5rcRyl3H9/DWj7e1lLN1aRLkVx+zMIRSSriVC0SyOf+RX8N//i39q9MFjB5FLJZBk3S08+DF8tHUWFeRx4tAkUtQxRLH+5ogeHh4eHh4efzv8kA4ADw8PDw8PDw8PDw8PDw+Pn0X8cJsA/uqvaq0sssOTGBsrIBwKIxwMY3z2EI5MZFEYXcB4vIzF9X088MjH8cSjh4DaBuYnYigFp/Ghj5xCe38dtV4aH/vUL+HE/ChGxudxcs69lxkOA7srN9BKHsAnf/FxZGPe0+/h4fGjRSwaRXZkFkcOzOPo/KR9oi6ansCp4ycRqvZQa8cxPTuB6ZljOPXBD2H4+OPoLl3FtZVNBJLDODhZYCxBjE7G8OYLzyI7fgStcA4PPv5xfPADhxEpbuHq9SV0M9M4PVPHufPXMHvyCfzyJ5/AySMHkUANt9a2MHP4PkwXhjBx/4M4TvkZjSZQSEUxUcgwresotRIYPvpB/OY/+w0cn85SQFbRiRQwNz+HA6cfxcTMLJ58bAjLly6jEj6MX/2NX8Z9k3mMTE7i8PQwuoEMDhyYxEJmEzdXI/jAE8eR7K+qUpnjuXEcmxpDnPWRyI4hlhnFcc3W5zI4evI0Hpzu4MKlFYyfuB+PnDqBhclhzAwPYXhiGnMTQ1i7fBY3qgfwG7/ya/jgsRRqu1uIzcwhOTKO0w8/gsceOIzS4kWslwI4/oEP4dH7JrB27TwamUOYnBjDr//yE8j1v6q4cv0srhYDGBoexsTEBDYuP49nX3wLN27cQGzqt/CPPn0S+WwO1WYdjcQY5qbncPjYIQxn4kjPHkZy+giOaul4KImjB5LYX1vEWnUB/+Jf/hqOD8cQTY3g8Nwcjh6cRJx1EE5HsfjuO3j74j4+8Ol/ik9+6H5kIx3W15xt3rfdS2IosIZv3dzEdIZt/sjH8Cv/4MOYGQlif7eKQiKMicMP4cn7unj7zZso1lqYPHgMEyNsn9l55iuJycl5TEwdxGwujmh2GseOTiAfj6PczuDUJz+Nxx96BCdGV/HRR6Zw5tw6Ks0OZhjH1OQUji3MIdEf/qqldQSiMex1gkh06hxLh/DII6cR2b+Ki7fa+MBvfgYn0nVkQh3cOHsF3WQEwUwOU5kgrr78Kq5UA/jgP/xtnGQ9DJAam0eieQPnLqzjwD/87/DByS5W92sI9dooNnrY3dklf48h0Q1g9ORRNJdew8XNABLpUeSG0ijfuoB33r2EtdVVdIY+gX/8648ijQa6oRwKsRr5f5v9IoZmK4DS9i4ykSLr6RxaqTE8+YtPYjbv8qLPN0YLR3FobOj26owIeTOSLODAqftx9FgWc8f+d7j/6DCisQymphcwM7eAtFcNPDw8PDzuUfwoNgHUnV6327UL2SyVzB+Az3zmM/jDP/zD/q8fDzrlVXzny1/EduYRKlsPI+4HeQ8Pj3sJexft8Md/9TRmPvhbePLYiP3+O6G1iUZAS6fdLvl/b+hV8I0vfB07+VP287c/fuS/ugSt03HjUij097NQrXLtG/h//ul1/F//7/8SR/qOCg8PDw8PDw+Pv0989rOfxec///n+r+9FsVi0490OgN/7vd/D5z73OTvX8afqFYBQehJP/pN/id/6ZW/8e3h43IPIHzP63/8f/i8/GuNfiIz+/Rv/QiCFX/z138Q/oeEv+psGHxn+f1/Gv5Ba+EX8wf/DG/8eHh4eHh4eP1/4qXIAeHh4eHh4eHh4eHh4eHh4/HjgHQAeHh4eHh4eHh4eHh4eHvcAvAPAw8PDw8PDw8PDw8PDw+MegHcAeHh4eHh4eHh4eHh4eHjcA/AOAA8PDw8PDw8PDw8PDw+PewDeAeDh4eHh4eHh4eHh4eHhcQ/AOwA8PDw8PDw8PDw8PDw8PO4BeAeAh4eHh4eHh4eHh4eHh8c9AO8A8PDw8PDw8PDw8PDw8PC4B+AdAB4eHh4eHh4eHh4eHh4e9wC8A8DDw8PDw8PDw8PDw8PD4x6AdwB4eHh4eHh4eHh4eHh4eNwD8A4ADw8PDw8PDw8PDw8PD497AN4B4OHh4eHh4eHh4eHh4eFxD8A7ADw8PDw8PDw8PDw8PDw87gEESL1ut2s/stmsHb8fPvOZz+Bf/+t/jWKxiE6n07/q4eEgHkomk3Zer9ft6OHxN6HX65ncicVi/Ss/flSrVUv3R4FIJIJwOGzntVrNjh4/fYjH43bU2NVqtezcw8PD4+cFGosEL988PH52Id00EAgglUr1r3x/fPazn8XnP//5/q/vhWx1QXEN8Hu/93v43Oc+Z+c6/lAOgH/1r/4V3n33XVN0747U496G+CeRSKDRaPSveHi8P7Tbbdx3330YGRnpX/nxYnd3F1evXjWe/dtCipaULPG8N/p/tqA2E895JdnDw+PnBdFoFM1ms//Lw8PjZxmyrx9++GGEQqH+le/FT9wB8Ad/8Ad49dVXUS6XvQPAw8Pj7wwZYo8++iimpqb6V368WFlZwdmzZ80I9PDw8PDw8PDw8PhpgezrJ5980iYsfhB+FA4AvweAh4eHh4eHh4eHh4eHh8c9gL+VA0AeBU+ePHn6UdFPEt8vfU+ePHny5MmTJ0+e/j7pJwW/AsDDw8PDw8PDw8PDw8PD4x6AdwB4eHh4eHh4eHh4eHh4eNwD8A4ADw8PDw8PDw8PDw8PD497AN4B4OHhcU9B31n18PDw8PDw8PDwuBfhHQAeHh4eHh4eHh4eHh4eHvcAvAPAw8Pj7w0/yR1PB/j7SNPDw8PDw8PDw8PjpwHeAeDh4fH3Br8c38PDw8PDw8PDw+MnB+8A8PDw8PDw8PDw8PDw8PC4B+AdAB4/Omg2d0AYkMffDb4Of7rwk+br702vpz/2sQG5a+7/u6/ffV/4nnuDp3hw5K7fdeE23T69K7z7pUP/eBfuhPHw8PhJQt3u+xL/u03/tfvf79r3I953//2swhVCZdF/75GNdvHHA0vOnb4Hg+t337dz/vc30/fm32jwd/vad4f/G54X3fX8TxeUs59vqHw/DWUc5MOI/xkr/FD84B4a8JPHTwe8A8DDw8PDw8PDw8PDw8PD4x6AdsPqdbtd+5HNZu34/fCZz3wGf/AHf4BXX30VlUrlh95IKxQMW2rB4J3nzJPEY2DgEVKc5iEi+t6lu0Ij0O2H69/T/4P7vGuP33mAJ/347BoP3aDzd1iw9+S//+wgQh51aud3Dn8j+tki+l4uVev7fVi4/fwd3H3pu6Ny9/ohePPu+98d1fvLBluCD0YiEdQbdUTCbDOL6c7Tt9PUPwYW73Q6LXTabR4dHxlYofoL6vieNmfNuEgceCsYCDI6XlT7KqieGTzCKLv9B4KhIEKhMCnEOIMWdBBVr8eA+qH49cdzpWXRDOISFObu38Igkrtg+XkfGETlwrtf351cr9uxvNjvHxCtu95P9XYYKwmP782wft0V5L3gzWAwhDDbzvU1EiO3PyXyXeEHsVt9stIH+RggwLbRdYW53S49/qdodc3AeuYP/e7eVdb3g1arhUcffRSTk5P9Kz9erKys4Ny5c2iTX38YqEzdbtv4XfwaDkeMr3vk2YH8VJ2orlT/QdannlHbi3+tDvvyx6B7fbI61jNWuXfQ7TXR61QZNoBQOIFON8B+2UC71WZduzoO8bkQ420rDxZfV4f3pGdNNkiv/9u1q67ZYwaXl0Eb9y/20e9J7mH+5365MO6S4rOfhm5fVitkNBpDOHLXzbsxSPtOCoNLlh93VJ2HLCFXPpdPXRiEtV/9DFju3OmPDMpKMOTa+4fHIDN3P/u9Gby7/oTv95Shf8G1pp77wYV9bzN+d0x67nti/75waTh+MdjPu9IdCIAfI25H/95C3QX2PY0Nd/MBBxDjrP7YcqcHvBfGSfp3+1mX3oDDLI7vStd+vecaQ/daTKvJ0yjjIs/q/qB9vl++72q7QZqGfthBH7jdxjyoXLfLKBnPINa32Tc6nR6abR6NT/vP3I5VYXmuy7fT1bW7xu3b0H1F7H7dxuAxi4f56I8FCqgoB7ftSPEzqD/7Pbh5FwKDeOyHXbodbJC0sdbte+5E7eGK4H5LJt/JAP9jvJLLil6h75Yl4gEqvRZGl+2WEunHZbLMZLj0H8XJuG0sVZi7whmUozvXFLf+3R1ikLZg7aQj6a7RwH73HyV1kaC8rDX77XLX89//3D01gM5cd+R/780I/xtc6IfvH+46+V7oEUXF+o2EpVsw53cFv50OD7qsscU1Pi/2rwmWsmu090KX+nK1K1nPur5d3YKLxiXRL3O33UG7o3EwiEg0jAj1QsHV7h24Oh5w4R1oaLwrekuXI7WVkSMqQiyDcUp/bHdV57hv0PfutKVJhz54NmiXu8p658yl+547d/Ge/u8/zfy0QWliCPOqcWNPurLCDGJQnu6UT/Wmshh43rO4FZ5HyoZ2i2Xkn+Sku+rKJNiv98h0/cerbJs29aWBHq5y3w6lOiFJ33F9xtW4K7sL1aPeZHpQp0O5xLzpmcE9xcVnorQ51O6Od1x5BtWoPOiKotRTty/3zwZxKR/uOfvfruuaay8XVnqJ1cXte3bZnrmTnotLupWiVr5dnfbL2X9IR+m7A/1Pebf7PFeddXodu+6S09V+Yu8TTz75JBKJRP/X9+Kzn/0sPv/5z/d/fS+KxaIdB/kVfu/3fg+f+9zn7FxHl9d+AX4cDgDXGMCJ+04hlU5TEXSGSYcduMN7nZ4EipiRhme0g0adCm6jbYxMfQvdln43Ees2EBoUqNqyPtNh5Qc6rlE6AcYbj7GnRCxMOBKj0sxOHGDZgmRgCvN6Noce0wqyccLRuAsXi9PgDSPKLIj1lF1rL9H7K+Jt6DnJsRYZplGrol6rWDnfE1f/xBhOP+0SGdcu879+uP6B9xxDCe6JO9B1Pas/Pa+Qg/zr5vfLv/jYPac8uGsDsDXMiG+w/tOZLNugr0xZQBdZh/WpDt2l0V/c28HijQt49/w7uPzuBWxvbFuYbi9s9Z+IJZDN55FMJdUEbLMu6s2mGX2ChGuQHT+WSKLTaKHRqiPI9hHTR6OuHZvVGirVktVXdmgYC8eP49iJBzE6OmF8ow4otJstNBus83qF+W/wmQpqlSLTDbCtyRd9dNsNlssJQBVLg4gGk5DKKYYjlC+1W1udW79JqmMmNqgGe14C2fiUF5vtJvmxjZB4KRK9LUib9RqKO1sok3drLHeHvMHK0z/yZj8ytnGLSludfN5gOXo2sJFnyUytdsv4yYVjH+kbihIwEqqdNhU+tgVtQ0OEaU/OzOPEyQcwNz2NKPuA6rta3kepVGYdOcNXZaKpzvy0rX4Kw5PIpHMmzGq1moURk6RzOeQoFyIy4sIsm44cbJV1KSqCGxiYD7bt0s0bKO7vOr55H/hZcQA06yUs3TiDvd09TIzPsn4fRCyZwNrSOvb3dyxMJpdEJl/A7PwhZFIZ1vceVleXzJmWzeQwMjJm4TQwVMplVEolxttANJ3H0OhBJNMFhKJuAJVDrbrzl9i78W/Qaw5h7tg/x6X1JP7oj76IM2+cpxyrWrj7jt6HkfQQLt64gjL7yv5+ydojlc8wzbSFEc/UrR/VbCATj6TTSQ5wAcrbOiq1uoVrtdqIs++p/zXJi03yHsUzQmQ/ORmEAPkpHI5SXkaoTDTEQdbXY7Ek4jH1CMertYp4mfH28vjlT/83+PCTE2QUpm9dSPzCW8bDdsY6Yd+RBGbeu6yfDg2pYqVk4Yq7DQwVCgjHuzzfRb3SQCoRM2V0gEAojlg8SXnO65Qpkg3s5YzZKQIDYfceGcrTHgWTdVW77HhWctSe4T9lz2Ssu+Xy2z93EThZYo5Ou67ndHInHcWncWFw7T3x9YO5awx5O25ec7oQ/7mL1s8UXgf2/RplS4jjXjKdup1a15ywg18ygtz5QCnq9eWSC6Nzp1j1k2C8XZcOofyoj5u85Pgp2aA2jXCMlRO2R2XUhVM9aVygOq76VLsyijsGmEtf5dCYfFuxUlosR4/yLaBx2iDu4E0V3uJVRMolZTKVV6FJGdkWb/I8zHyEQkHmq8p4M5idPYH8cM7CKYDkW1M6BPuTlcMso47JW6FFdlU5TQdResyL8mq8yAt9tufzfIbyzcZtxqM8tiXzW01m1RkfHeapXXwR7Y1vopb4JDrp4+iUKV/jjIRjS6PWtHCtpmQP64JjXCwatTFPCTF5xufGRvWtVrNB2VHlrQh5OsGyBhFnXEn2zyx1GSFGORNgnsuUNXu7m7hycxdfeWkHVzfrHKsVo6ByMM9ySFitkYJtlpt9pBdlezl531Odd0nWaCLWUZf50e/bUfFcnYBtHCbvBVj/GtyjDBsPB0hKgzInrHGFelskiBR/x1VnUT4X5FgrJwnRC3QQ55iZZl9WXQRDXcRCipeNYsn3K5880+YYJ0aLsA56rO9eMMrLUdZF3oIUhiZNfgYpm9R61WqD41AJHfJKvVbCfsnJ6H3WUb22zfraRJVjcqNKnm5xrFW2Y07/DaWnMDJzGpnhIwhGh9CLswSJCFpBtjXl1IAnOqzTSCiKFOuhFaRhxb4nPlUfC/eHbPF3g23apTwVf9TIjxXyn2yDZJt9geO30GBfaLNeG7yfjTexsUde6TRY/U3jM6HH815LMpx1ofogjwTI1wH+brMeWx0XLsJ8BPm7zd9BGX00Ixv2TBdhlxybTOalHNpsD11QG1u7u34x4B05TELqp0xHetwHHz+Fh4+OcEzpotWXLS3q5mC9MLscM0JI5icQio8yjhTajKbXdTzBXsY2Jp9LaSLvKaUAdQn14XrJ6Y7V0gpGhhNIxeN8Tg8rEA9MT9KoXXbj3qXzF3D+wiX0InF8/JeexMOnDpse1mL9NEOOv8JsmwQHsDipwzbpyYHLVJkLJLLqU66MAfLZSmcFt7qL1N9SOJ28H5ORIRTJN8XtLQvTaLDNOOalEnGkUxpXg6jUyyj1aqhxzAuxnoVoi32iSXlPHg5yPAxSFzYnBcvpQkiWqO8pBvJJnOF5R/UQ5dgVl75GWSa827uKs7xXYthjgQ083I4j0Y6hSflZrTlebbSyNjkgGSb1NSieUdtGWF9JYC/cH0NRRuP6Hi69uMq2GcLE2DjHcjkKybf9jOlA6SYOtt8SyVG2TXF9A++8+RY2d10bNckTZhDzXjgcp96YwuTsNAqTCyiMHbQwiWiOsjbCmDqo7l1Haf0ili5cxI31NdZ7jNedfr9aLKEwMYVffvIJHJgaRSIzikCMulOF8rLp5Co6RSRC2yikA5QnYZPp0o9UTvFTvG/LJVM5u1cu7tkxQnswQ70rFk5S3pM5iX3KyQb1sRDHsDT1Wtkobcr1crlkulDIJj2py2Xy1NcmqVPEsbJ8Azvb69SB4xiZYDmHRiyMnJcrq4vYYpkkB4dHxjE2Ps1qCWBzfQXr1P0EU985NvUoJ34Y/Mw7AEzpMKECfOSjH+eAQEFJYSiGE8MG1Sl6ddT7GaW0pfSiYJAAo4CIMnyoR8HJxgluriBUcgLOdExmWULJ+h3T0Ox+iA0U6DdgiEquebkkcBgnI0I9O4IgFXRF4Ly7vMwBWLf7Mv1HBsnGKo1QGaVWyfa/g+rOdTSXrv3WbR7veOBcvd32qBFOibsD9+z35txC/aDm4U2XFNP8rvjUWcULASocIbaF6shmEU2hc0K1xcGoVNzF4q2rNERexJuvvYSVW+tsM3VOZ2hH5FShoRhNJmkk0dBgHjU4BjgoNZoUl2w3QTOQiVjUOt3+HkVUrWqDey6XRyqdcWFYSTLqa0VSq4JEPodjpx7EIx/8MA4fPsbnXZpt8lWtUeYAsk9jt0ZjSA6YIuuTAp9KgaA6V4lVdg0mDXb8hoxdlllKbU8Dk8JReLRIakMZPkF1XNaV/garGUyRZTwS3zxl+8mDTOWFaUXIUyEOrEKLRvcOB5ESDT6lJ6eC0lMryPkhKE+1ehP7lRoFe90UYrWNnDE1KoFNkyB8gtfClh/VCwdDKqVSLpqq2z4bSDHPFoaxcOgo5iiUszL0KIhrHKx2d/dZl64PufanqGfc8UwBc4dPYHx00niq0ncAtDToc8DLZjLWn5RIVP2F+XazTXecCUpX7Xrz+hUqotsW//vBz4oDoFzaIp+/TRk5jGPHH6HSmsWVS+fxysuvYXpyysI88MhpzC0sIJsfZt8vc+BY5MBSQYpK+tzsHBLsC8LWzjq2NjZo/NfN8MgUJqhsznGwGUZXzES0Glvobv+/sbtIg6I8jcm5AP7iG/v4d//xBvaKTRw4NG3hThyfR3lrH2+ceQt7e3KUOYMwReM/StkntBo1tklR3Ms0Ekgm0zawddmX9/f3WRd9hYntmuIYEGVfEL9WyXtitjB5rc/2xrMawM1hJl7mUb0pyoE0nqQR7rqa9asK5XatnMKv/uq/wG//8wfJKFTIJbAHcofx6mnjJSqQxjPsGj0O7FJyy1WnvOxtV5HmgBxN9szpWNmrmgMgIeWpb4QilEAsxjJT9siYiFCoS8qyZzDvTKWffxm4vGQkRWcgP61v2w1GZdf0NK/zkj3bl8s6fLfclIwQWVwKbM/0wyusBMltKC935acf152Zhf49i+NOPIIMc/0yZyr7vBw6PT6XzqZvJ2FGt/1wFwZju0umH4hw6So2Hi2JQXjWRD9PljZldJgKTThIxbNBWUMZFo7SPJZO31doxBsuGabN8BZHPx6XF4JhbOUM5YRkhX5rRY0crV3KEfGAYK3AcAHxLtM3GcVbMlTastYJOXjlBFD+5CjWygzJt2Awh4WDD2JkfMjCqUji8Rr5v0k5o7TDzKyM/CbTFVoct1R8m9VkfLqnlrdVZuIt3SRU9hrHJ8k8GxMZd4MGmQyOEJXgAXrFZ9FZ/nMUo7+IZuYRBFshjofSPyjj+8ZLzRxurIs4ZSkrUg6AXr+vdvt9UY7fNvuflNJwmGMp04iwnIkk5UUmyTFy2MIlUlnWUQf7xW1sry3jzPl1/PnzOzi7xbpVPgnWpvFnl/Uq52OQFRoAjVm2VYzjVbDjHIAhtnG7HeEYJSc5f9Og73VZz4rDRcUW5hjOtuAoZMakJnHampW0mUm2lVnSqh7eDEjGsm+QogwXDPN3oMXfru5DHDNzfCYaZTriKR6joS6SZPAM0xk4+HpsG7YYYjSqUhwykxzT0vkhGgQjlMOuHkJU8oM0hKIUQGHxBMsYpAzpsSyb1B1v3rxi4ZZv3kBpf5sysUKeosEoHqORHxq6D8PzJy1MZuoIleEJtEPMBbPcateZvpxINcpCTQy4yqi2nVGapP7So7wxnunzbcxkiOqNHM2qoD1m8kbGYp35CvDZcIs3bju1NDsqY4F9jCF5otkJ6yPsJBZGEwziC/UXZSzAfhAQv5DHZfzX+u0YYT/R9QbjCpPvG13qRCxDt8024G8D+UC6XIg8FmU2epS/MuKl58mZ1xcb5qwJMazGiHg2hV/4+Gk8dnwUEZax3x15pBziA60GuaMbRmqYY1NsHJ1A2uo3wDFJCLHeVC1BU7ipQ1DH75Bv5Niq7q9YmOr+IqYms+bkEhd1xKsUuqpNUZ16ovDWa2/j3LuXEMvl8Ku//ik8cuog+beLYn0Ze81VC1OPJtkeCQwFx1DoZtENsYxsjzjIIxwrBqsGoqy7reAG1sJb7GtJHEscw3gvTZlSwc7+poUp7lfZf6hbjY9iaGiY5itlTruIpdYtbHNcS1P2CFORaSRpqNcqVVQpG0yGdci/JgdFOmh802oK9v94yJxb0pnzhTz5Oc4+X7FgleIGdpo9bEZqiAfWMRtgzskknWAbxZLcakC5kkGT9ar4UqkUktTTVM8d9qNuIIW9Wr8hwyXsXD2PF14+j8TQGCbGRtAKSs8kr/RltCShxje1v66E+EO6wOqVK3jt5VdYF3sWTtNTilVyKxhJYHh4GFPz8xiePYbc2IKFicdyrOcI6zyA0tpFbF57HTvri7h24xrzzzRYLmFpYxMRyrJf+MRH8chpPs9+F4jmUe3GyFdOXwoGSxiK7mAopbFcfNswOa2JqBDzIH1UiNEWqLDeG42mGfYy8KWvSscsl5wuIae59Jw07Yt4Imn67/7+rsl2OYx0XUgmM6Qk9bd9rK2v2ng3PjGH0bE5k5vC+toNLC3dYp4iGKXhPzY5w/xEqO+vYmXxym1nbiYzTtslTN2e/ZX88H7xk3AASMJ+7nd/93ftwu///u/b8fvh/vvvx6c+9SlToM2If58F6bM8pqYnWFGaRdAsAYcPNpxmExM08ne3Nyjj2Ehk1kw6bp5Oeew06IRZ2QFKmi6Zr71bQadJw6zGwVFhKEQlmGRYtWQM2eypGzh7vN7h9Q6ZxZadsKF7YTb6SIHMGUGUQkhKoo37/Tz+KGHVIwHHAVSdbICBwqnOJoXIlFN1PI64mlmwvPA/1e+A1Cnt8l3XBqQKtvv67YLxgqt1CzM4KqxdtH/vvdaHu+7OAmwr3bcZIQ56tXrROt7irUt45ht/ja9/8c9x9o23Ud6lgsKOE9fAG2OHZJ3KI5dg54qn0uxkNArY1jJeNcPYoDImpUJ1EmGZU9Eg8gkqNTEqX2YgqzxUTzi4NdhZW0w/wA4mAdduUuktlrG6tojNjTUzZvI0dqUMSllpM+46O+z+7i4NmKqblSc/lCoV6/i7e/sUKhqQgzbDsre7hY3NTXbMap9/+DzDVWi8NWt6VgOwlBopsswY68Gqhzxs9dSvZ/FziEJFM6EyhGSERMhYWu0ip4dWHWi1ih6WIiZlU6tOYhGFY51RYWn368c5YMT7boWCGyyYBhPUTJdmz8I8V/pSrtscENT+ui5+0rNSIuvVCsu7jZ2tTWxtUTncpeFE4Wg8yWckBDWjr2OmUMDI5DzyNFzjMqAoWGM8yoEm4aq8mgLJMsgpoP6v9pExoHMp+jK3NNNWYj+Vh/W7eesHQeWdnp6mkHSC98eNEgeCTbb5wDB6v+h2myabjt13ygaOm9ev45WXXsA+je7DR44Ynz/40INUTtM0XCtYW1vh4FxmP0hhZnrenFo1KvPiqe3tLdRovEVZ/zLU48kUmyUp9rKZA62uQXsNkc55VPZ7uHKjSR58G+url3D5Rhijk3M4sDCPAhUG6Zsry2uUy8umgGZoDKZZl3Kg1mlo6HWB/eKetUec/SVB0usLLfaZSol9mrJSzgC1eTabMR6rM58yLgcrTzRjEmJ8poaxWWVQ3DYyGa/xIWW0eDampVSEZkY1e9nmwHf40IM4+cAkQ7NcYmrxBkkHMxRJASnKjNliVRDysRRe9S31SSlmEcbdpiKrmdRgTwo341A/4ZMhGkmxeMochxkO/Gm2g8qrGVZbEcBwcvLJU29OYg0u6i/6U3p3/Q1YQ/GKt7uUGer/A4PWjiRXDMpwxmWKv6JUmRifGa7uxOK08z4Uxh3Vz/ns4IJCWpw8svzfjUE41ZLybDOL/B2lIXk7dp4o1J0475xbvCqzHe9c0zPueVeuAWyc5n03RrIMvGbOIl4Phah0yTK3Z5zzRqTH1bfMWcHzwXUVR7w1KC+fcn8UXi68Uzr7mbcwBl1kXAqjvqP8tSmDdK4wZnQxUIdKPNVVyrAJW91i0Sh+8lCTPC65pdZW3BZfPzGlb3/MoJ6RgS/lUpMQtgqM/UR9qNkk3zEeyUAxCHPNZxmGVRCl3Fe5IhwDA+0VdHfPUimfRSs6TRU4ZqtorO8zD6oX6ztMT1mwelI9s27EY3Jkm2xS3aqeeC4noXsFhnKWrCsHs3hb0Ay04mqxDVocx9bWizh3q4LNKo1T1TcLZWOJpaU4e4hw/IsY+7NP0FiIc4yRI1szoQ1K8jqTavO+8q36dlXlZjJpLVNG0cDm7zANaF6hXhVm+H7+eEGnkXCX41uH7aNnXdvb6xUsR6grfSCMZieEvU4U250Ytlukegyb+yGs7YVxaz+G6xtBXN8O48ZmAGvFKI3YHAqjR3Ds2CM4duRBzM4cxSiNzeHhSZudC7P+E0kaSbRoy6UNXL3yFt5562W89eZLuHbtPJaXr6NV3mE5KU9pGIYKC0gvfBij9/8qRk5+EuGJ44iOLqAczaDEcre6NVSrmzSki2yKthl9iaD0GbYqG0KOsADPtVKhzrbVqxcN8kqNOqp0U51rpYmcnpoF77JC5TIIsv61+qIbY7skaAjHOcZSB4jSGExmEjbTHuN4Eub1ZCZpvxPpFCI0BiIcK+T0kRNXRkpMs5jpISSyQ4hlRpDKjfF8GNH8KMKFUcSGJhArzCKZnUcqO4dIdgbxwjyiuVn+nkU8N4VQfgzhzBhC2TEEGEcwxWeTQwinRxBO5NAlBWjQJWioHZotYDIfsfFAckj8FRC/smQNLS8PxDieDbHB06wW9gfrxyqv+IA6Go30tgQDr0WC1Cv0x9+NKo1L8mezWaQuoFWGil39RH1NBq49jkZFKyB6HPNWsL2zg2hmCCdOH8HsUIrx1FELrqCENRqeVVATQYnjRYQ8lpZxGFjFWucG9kJ72GPYJtuk1K0j3qROxm4d6SWQQRpagNKoddCps+2o0wZkVFOmxOJpjp8ptj05gX2mgTI2OqvYbm+TJzK2OnYyO4V8lHXGMVz6ZI8yRH0llYqjkGfsqQTHKI73LIwkXpgdUXpimGlIb9Q4ZQ4elZr5QrGG9noZoQqNVQxxTGX6kREUaCinWc8Ftm88zbZgP5MO2g1TPgYa7M+stxb7c5FH6s1h1sP26iL70g5S+RzScRrYql91TobVQflxfw5yhGuV4PryMut72cYbAwOQhZkm64ZtKH1Dk07iPbW92kuTBFRUTbbVqH9ePPs21naodzUo36gnBuVY1LjBsiZSOYwMD1uby4HU7tEGDMueoFylvIuFWkhE6oiGpB+LKFcoc/TagOpxMB7UahUbn6JRtmOO/YJHp//sOl2E9oBktXQErRaULWr3KDc1nqXT6lfUMxiv5O7O9iZ2aSNodcbYxBSN/ym2ZYi2xwqqFXLZ6i3VHEYnpjExNWUOia3NddbVTZaxjqHhUZv0mZo6gGJZq7nkdFV9vz8cOHDA8vKD8KUvfQlnzpzp//pe/M7v/I4d707zmWeewdNPP23ncjBIPP9YHQAKJ5qYpJC2gZLMw44u5tHg3dZggLYxf2VrA3U2SLHMjsOGi7MTRaUEyhDUcq2iZpAoaCkEtGyjKaFLbtQsaYNCV4OwOo8G2pYtudJg7byXcjBQQiIxXiB7/mSg2RkNoB17J5D1ZVXmFA0769ehDDhdlILSPzXovp7X1cG1uzF4fnAcBNLv9zwxuC8wPnXg28/cDbvE/5Qhdn5JXRmuFRrVZ995Aetrt/DVL/4ZXnr2BWxt7FlnsOWLjNAUO5MMipxKUTSMJA2LpJY1Ucip/rWE0pZNso2sXIxfymWWwnGykLXlPRo0tXxPy5I106OZBRml8uQNjFB19H0at/takkTJt7y8iGwmywGFwqayj2Jx24wvU5DJAlpuLWN1Z4eGV1krMqRYdWymeml5ifc1G8ABjOlp+XtDadeV1zb5k0qnFELyrESjyqm828DnKpLnLIQdtSSKwpyFMr1Hdcxyt+uu82tVgepK17W6IsiwpuhT8DVZbjmyTElTBbLcyqOtBuAl1S6TNqGs56V4ypmhGR01l9K2dmcgOQP0rMq9ubGNta1NGuxN1qOUiTTjCdlSbymRMj5zFFSF4XEOTikTquqXEjymmLJ9bYDiNZbW6qRJ405HQXUhJ4aEt+pQxubPowMgkUzQ6D5APozj5rXLeOWV57HOgW2Kxv0Tj3/IlvePTYyiVClicWmRA0SVZcqZ8S+DVDy7traGMtukyDzI4JaRmqCip1mQupYNsiGjMXFnh4r5dcS677AP7aC0f5F95QaVsQD2a3q9YJ4DoNTxHi5fXcSlS1fZBjHksjkOYDIMAkyvbqsP5ByT8mSGMSnEfqn2K5Zp/NNol9zN0PDX8sMYDUn1z5JWq5AftQKTDUmFXZwuo8kZYuri4jedaxmelmpqAJajSO9j6r5krxwJ7UYYR4+exNETUgwYljcHnGHRi3nVJ4JMgWlJ3ROj6aqcLjJAq9U6eTpGA0vLIznIU6HJpAocYIcwNDLK/Oc4AM9inIPw6MQ4CiPD5nDJZEm5ArI8F+XyBSOd6xnVh+RGhgO/zuOJFBU1KXlx9g290iCHnnulQJ59t6+GjCo3o2r9njmVo0y/zbDjPyuCKsHwXlns+gWv8OCMcXf9u9EPdlc89tOiF3WlNFO26L4c6bfBm3pE1x2pvQZxKN1Bgi62QTgZb4Ng7l1MyRuVUQq6jD/KQI7TGnMle2QQBjSDxD9xh+qEB/IB0+v3LZOPfTLnJetJ8br8MDz/iYf0jP4s+X7BFY45UBAq0bxL/pLM0bPSP6S8mWGsOFlGt0w6hnyBcozKugNzR/1BM2xyAAiKVfLUlZUcyROtpDK9oZ+G9IeBY2pQf23e03094xxPrhya2ZPirXyLHzq1ZbR23kGzN412dJZ1GEEnSF1FyrOtflG6rtx6RjNYqhcp/jaS8rrxF8uu19fc2KO8qF5pqEshjkWMPwWtulMX0iszbcmYzRLOLVWxVVFP4h/TsxkrFVjx8JkQj1o10WK/TfLZqRxoEASRjNDIJUvHacjE2K9jLFuEYTTTLxkQYpY1MSM3uNpFRdCrlx3qcEGtAGS+oxzXwtILLHdsW8q2IOOjLWB1LalFk4d5DrFeQmiEqMGJ91hOc7RTJqm940xnOEtlnQbYsYPT+MgjJ/Hxx07joeOHkaHM1GsUmkhIMt8BWmzRMI0JGuz7u8u4dvUMLrzzKq5fPkclnjolx74mZYZm/NvkEWTmkZx7AqMP/Qqy930E7fwk6sx3hXlosL2r5Be1tVYRaIVEjDJfrzhFwwkaIqx7RhGNkp+jbHvqJVG2cZAVJ8eA5LpW6SWYlhwGmkVV+7jqYOl5Xc6PTi9CA5L3SF2rI9YZSRMv0mn0eoEcK2GmG4okEaQxE2JbOzntXneKUFYFErxP2RVNZRDRcmdSnPIsSorkcpT7ecRoYMV1PVtAlIZaYmgEMRlsQzRQRiYQHZ42SozO8fccYiPzRvGxg4iNzqI3fACx/AEMj0zj0HgSo0nWNYvjXidieUx26BVA9g8aUvFUnkZTiipMzF4BUC8ma/ABcgXLJf1DMkUOKNWVHIi10ibb07VhIcfysN6dB0oVR92D4dTnaqWy9YelxUVs7xdtNvuhB4/hwEiaXEU+oKGYjASQiyaRIdMVIj2a9DmwFVnfGyh2N1ANVlFuV9i+KdS7dWQjKZS7jK99CzXUUSFftSX3mIcQ0xe3x2SHyOfJIqisymudRnVVK5SZcj44xDSiGIrQkOVfvSHnUY35dU74dCqJbFbGZYhtKP5nu1MeyPA0ZyrTk0yTHGtRD9UzmtxpsQqsfwWi5EnaNVphkRm28R6BCHVATeZoXBV/y+xX/px91lGnC7cQirc5PjWwdGsRN/dKNNY53kUpl3hbfS/EZ9U8qmurbj6r35JDEh2Lt25hbWOdaTMd5VvP9dtDDvUsx9kCeSmr13BSQ6Z/RuWYpIyJsj8E2K+XFm+yX94wJyovkcUZMZ/XhESWfJcW/zGeRH4UkUTe+D4aijMK6qK9KmmPXCB7gHnlWCKdUzJMr77IvpNdIBkZZd/QmK8xUY7fIvXReqNC/VROy6CtJIzH06zTDorU1WrVivVZ6QAy/gd6fqW6Txti3+piYoK6xdiMagab68vYIFWkP3GcGB2fxSR1D+VHrwmsry2anTPGfjU3ewB55kXOna0d6sW0Ke6Mv38zfhIOACenPTw8PDw8PDw8PDw8PDw8fq4hp/OPdQXAAFNT09AsQts88fJ6yqOuGdoWmpVdW7ZcK5bQqjNMp41Yp4FQaR+dSg2BRhv14j4a+/zNcJ2q3gHRzEHHPOsNxtmoK08wL5nS6LQ0WyBvThdahm3Lq1NjSE0UnLfrJ4AgE5JvbTDjrXJbJt1Z/9R52/S//TYXHMHzQR1bCHf6Hui+xdoPZ+if6qDrjtw1h8G174pQXk25+1Rj/bwq76XSNt545Rv4yl/+F1w8dwaXz19FpyGPe8iWvCga8x8GwvZcl4/KM6w9BNQO2oyvtF+0meFKVe/nNKwtNOui2XW911jIpJFJJ/ig3m2qYo9U1yserDctMQrH5Es3hyL0Dqc8dJoxqJWK2N7cwOL1q0w/aLOfXcbRbFYZlTbs6aGtd+uYlorWI6+If2xFCPmutLeH1eUle3das6LiRb0LpPzp9YEm09c+E8arLJgc3gGW295LU8+xWnL1a7NlzGAwzCPzqLwamAebDW24WXNbcioPuDbTi2mJk+owaPetzAzrYnUzJuJz1au1V7Bny/+tlRRvV3Ny5HHe0gySwmhGTLP1mk3QsmyVR0sT07kChodHbDM6eRWTg6WEmTzyuSHkMgVbFaAlaVr2pVUM7pUC1Tt5QWmxXuT1VLryDms2QunpKOhesbhrrwd8D3/9ACjen4UVAPIOD7EOb926jjdfewEbm8uYmT+CD33oSYyOjiHGutNSda1G0btXOYadmZlDmvWt93iXVxexv7drYTTrZx7naJxt28VeWa+gsM5j8k5rdoX9q/k66U1EcQ713ZvsbxGkCoexUzmGcjmCq9euYm9nD+cvXCQvs31TeVvBYUv4G3WU+qulJAO1JC7FPqbVHPLiVxs18rhWhCRsNtz2rGBfrrHdShWtlqGMtrYnT5EYkes/xochsbSdy32sg7hVy+tj2vcjQn4mQ4p3lEa7GcEjDz1kKwAEJ2L0n4PCilUkbXRiy4QVI8PYjBDjsU0pA1HEYpQxHBdalPV6tSKjTWXDWmYaVC9Avdmw971Vx6pzrapRX7ZZaYVRXpl/rWiRx95eQdMqGLad+oM2dzJivGnWly1t1OqBbM5ej8iJcllbaZHP5SxcPB43L/pgRlikdFhI/Wd1czfuLMHXsV+Pdv3ucK5O7MzCOnJhXf/XfLxt0sgftrKun47JxsEf234APTuI5w5c2oa77t29AsBeBbMZOKXYwNb2Ji5dvMG0KbcLbhZaqx/4hLWBxmSXz77Msny5uESCKwavkxmUR7cRlWLQNaXtZJnqSHCrBDrQO/cmhyhndN9mW9mOuqbXj3q9KPKFMbab8sX0NV3HXOldZ407mnFjxVmfU5oWbz8+5fmu2rC8GM/zefufz0gWqzSqHxVCr9E0KWO1UsrFxfGmvoLe3jnK5WkgfQihWBStXsPyzwAuLvZL9Q3NhNorYJKh7D+KW/d01AyVntFS8kH6mknXzHMyGUcykVRVsfwR2/9IG8E2+68AnL1RwVZZYyfrgM9qpZCtVuE/F5skDNuD/evYaBC/8nAGx6bieGQ+iPumgjg+GcSxiSCOjEUxPxLGdD6IsRQwnQtgjFU7kuwhH+8iE+0iEe5y7OnZeBfVBn+sA1vozqOWunfbQZZDCXM8YpqqQa100kqCptrACssxhxQnrw2xHx6em8HHHzmGTzx+Hx667yAef/Ag7j82idmpNPtdGMlUCKk05U2E+kV5g/KqhPPnX8Vbb7yAd868hmtXLmJva5X1oU1KKR+iQ0iPnUIiN4vMkV9E8ujHEZx5EI3kGMrUZTTjqiXJ0j+0LHkw69ts9dDoRGz1gr2iyRuub2hFDEtpqx20RJl9gLI1JplCipMv45QxWgWJKMtK6ooVyVDu/WHySlAyls/xJ6vP6k0rK0z+qd+yfrR0XDPl9sqAGk/9h3Frlh2Sexx3G+SdLnksGCElSPEoovGYW7UQTyIR4ZGyMsTxK5zKcLzPIZHJGoVzGVsZliSl+DtNWZfKFth/ChyPh5HJjSCZG0U4P45UfgpD+QzmslXkonqfmi0pZjJu4v+axaeers1YtQIA4TTbVltDqtgKoeJq7Ydm/93SbdVJjxUoLaZZ1mZ7Xd5tmazVyhkxrFZHqE40dimWEu0A6V+Lt25it1xGYWIGJ4/PIR+T3KkiE2tgmM/lmXahF8FwJEP+HGJ8UQzFGT7WtD0b4pQx2d4wEow0HciiEVhCsbOKcriOXVSYlShSwRRSK1u0QyoIvHmevFDGVraDUkCreSh/WtSzyN9xcCzvZRHtxhFuhykXOEZ1msYTYdaHZqVTKW1sLVmq5qVMoi4qVc/NTLNN2T+tv3O80my2ZEmnq7FUKz4iCMXJB5Tz2k8kHGVPIh+w9/A5tj9lBIcCnutVWfU93qEeV4xVUY0U0YjV0G2VsXhtGevVJoaG88gwb9I0FYdWuqgdxZnWmqrvPmmD7Js3r2Nze8vq3ZqS19UfNOZpdrtQGEZhaAy54UmOyzkbD6Ksf/G69k3QOCu9pLSzjx3qQE0yToJjKCLUP4bGMTRzHKOzR5EbneH1EUTiKT4TRYR1IlHbbewi0tulbsG89uWlVmHJTpROOlh5Z0v/qc9KD9HYX5TN2KhyfNQ+Vjl7rdX2PuJzere/Wi2RN8K8l7el+lqBUS4XbeVAWRuIM62xSTf7rxVLW5ur2Ny4yXZxrzCPTMxicnLe2nB7cx3rK7eo79SoZ4/bsn/lQ1+/293fwdZOke2rqlMFvj/8JFYA6A750XoyO96PfhNApwwAH3/yE/yfQoIM6HYCVfem5OSx23abjpU2t9CicR+LUJi2K2hS2dBmEbF4jkZnBbXtdQvX2qcSjYgxYYvxt3ksV+usLL3vyc5EaClaLCEFQfmkwA1w0Dz5EUyecht2/aSgfqn3sVvaEbsPjQF319/g3DqgDRD9MPxTh7t9n2XV+d3P3g0905e1Bj0vSA+yaC3OOxjE50BRwN/iBXc9jOL+Nl78ztfxzFNfwdrKhoUKcMS2Tslz6VNOoY6ynhMm2ATlQYyvMmspVI/CcJCWLW/sK4JaNj6UTXBgH8dYIYNKaRfXlzewsa93pV2YaJKDEwcmGbUdLeWjcVNjpzaDnYJSipMwNjON0w/ej+mZKbKUBnUZ+1qGzMHFFC+3AYiUOFWF3hndWFnGuxcvoVJtIzeUw3DebeSi1xa027l29Nc7xFoWLyGWpIGVoWEgaLm06oGiiHkjn2k/CYbXe4gWXoYTEWSvb9Wr2Kcw0i785jxTOBoeegdOqNcbNCg3KCgosHhf8oyFM+FWpxLToqImqEaUpimxLIeUvhpJQlvLEAUTjhTuqmcpNvb+NAXjxPxBzExNmzEjpJJpJDjwJ5I0aFi/hTwHQ5YvzPK6mtfbC1o6Kw5mkqxL1Z+MfCnmsWjEDCdBaUp4annX6tJNlEv7d/HVfx1txveBD3zgp34TwGQyRsWugbfffA23bly3jf4efPRDmBifxP72roXR7rP6HF+G9Xng4IItN6+xD6yurpgjTcqhkKYiFmObyMDVKwNV8mg8OY782AJSCbdbdaD4VwiUn2a9b9Jgz6IXW8ClGwl8+7kq3jp7DZeuXLBw2pxsaHiEbRAhP3FQbNVRrYnPGuRD55jJ2tcFYvYFjgrbUO8q6nWbDBVEvQ/vdiVn/yjyORo1+lKKBIYGeDmDtO8KxzuDBjtdt83EOAirX0Z4LRqS0hlDrs8T6pa79T10qqP4P/93/xQf+Oi49UP3PqwY3MQROVfcZqYj5YYMKcklySCGbTuZub2zzUGXigaN7laziN3NTSqSapO4ON/CdHt6N1RKIBUqZl+Goe02zD5GdcQpzYTeHcwkmV9GoHN7tUXWi8LzXNAXDjRAyUDTnh5SvLVhVJf5KVd2Wccu/1LS5GDT6xYqUySaZv+ngtGX4YIZ5vzpjF/XJ8yAJL67j+g3xWT/XMa3znjhvZ2f5MEAAP/0SURBVMFYW1KaXd9uN+RMYr/ty1Q9z5rjkSf614/PyV+e9OPSbwtzF3RfeRjky/LAaKVQsnQMX8HVa+fwyms3MT59DI89fsTCpbSJG+VDm20rZ4sMKech1fOuTu2rDIzsdppKg22spfXqi+oLg8uu7M4JoDi0pFJfH5ARL2i/FpXXXs+IhtgHtG9LlUlmsbBwP6am3dc25LhQXopU9oqUrRq7jH/ZznKuCpKtkl1atq44laYpv/zTWNjuOfmnpbnae0JjZEivtHHsaVBXUZn1Go0QoFHWrrwG3PxPaAUeQ2/q0/bKTUNLhavsW9QDBCnsNcp8lU2OJ22Yq31FulQs6/0dwBW/Oa+lNDJN9QXbsIstQVblMxbMnLu1RtSWixcSMawsF/Ffnl3DuXWG7+9yLj5Ve1j/4m+9z67l8HHyyUcOh/Cp0325FO+YUSu+d3XHZ3jWknOBhrKh44zfBvNUp6zQxm8V9ocK9bQ25US9v+lYtR5EjXmr8FqpRXnRpkHNumoYn7i49LvFfMWiSYwPF3BoZhynFiZxdG4IIwXWJWWYUNwvs7zagZ15o/Gl5be7NEhu3LyK5eUbFmaPynmH9auJhWqT/Bqk8ZubQ2LsMNKTxxGfOGThWok8tP+YGVitjukTUmTMeaMOI5AP3Csg5ANaqe0e+1qIxin1lWQoau//C/YVB1rwMmTlSJIuoBi0N4JtkkpoozXbCd/VKPUB8SXLbjKP7ahAggQf+UEO/TpJr3/Q7FNj0ch09aWd+aXzqjmlCGicN51Lv5kJxSkonZh4nTckp8XBdof5dLmSJq571K1pyMoxpoXs9lUixqUvB+hP0DJx459eGDmaxg9H3sQUlhiPHIIuPRmuaqvd/QbCiVFkR+YQiA0z3YTJwoCW8hPqUxLOVhOSuSTnYK5hb+WShQmH2hibGOdRfVDltsLxMdYUZcvK9ZsWTnbIytY+Dp18CL/+yccwlmaYSBuZVJfGvdvoOBKokl3D2GuOIka+HkqsMCrpU+wHYeqS9aMWrtMbRjd1DrXWLqqUSWWNj70FFIJzGL140cKEX34F28eGceWhEXRjQ5jHUWSYv5XeWVSC1A1DbjPKeCCFLFJIWlvplRKOy132b8qpwZet9ApOpUZ7hm2U0BjFSm5R3w2E5EykHJQCTXR6NKKZRoj8p3rQ2KY675hjz9WpOato0NqrOaxLyateu4FGoo6lyI5eerBwic0KbnzjJraLMczNzyFD/VZtLP6QVBGYLZe2xhIeouSxdqmEF154HjcXF23yQLAJQumYvK/NGmdnD2N87hjGZo9Rpxy1MOFQwvQD5ZPdhnKiguVrV3Dh3DuUWTUaz05GF4bHkB+ZRlKvrejVJspLGf/WB5tOXvaqi2y7EvUYjdf64oG+BOD2ftO4oa9uCZn8iE3EaA+4EnXQZr1pOnw2q33fnIxud2jcl4q2SbHskGQ2b6/+qf/qSwCS04K6gpb3a/m/HCSbGzL+V9lNG8gPO111dJJGPnV9OQZWl2+x3lsYHhol/85Rv4+htOdspqXlm2xvvap1u7e/L8hA/5nfBHCA2QNH2FA9VrB20pUKQ4bndbGIdp0X2ft8ZG6xufxbrTobpLTHhqRCw/DaUV8ip844mjVnnLQ5wLe6TYZtUgjJe67BRlJWwxTFKQVTs1biwJNB9uSDNCZ/uEb4u0Jl1EycZpdVZU43dHWnOtTP23XZPwi6ZuHdD7smuOt3BbwLLqydGiwc/5k8IcnT/N24k7aUboZlR5DiU9zfwkvPfR3f+NIX7VNneq9HdWufg2I4fb1GA7gTCVJIJapYVpWIEdVo9KqjaQWAZubaVPLss3qMW0aFzUxSCKWoxOdzen8rgD0qafulBvMr502SAkE7+sZMYdC7TlIeNVip3QezX3aNcdbYcRtMUxs8arbWPutEaNDWO0My0B1/MSV2fHV+CYGtjS3bL0CDnBxTEioSbIMZIqsPpm+eVcap94KVphxNakvHx/yTzBQxDilQGuyUP8VlChWVBs1YRWn4JzI0vGl8y2iT80SfviwWS9A33qWMKl6lYR5hks6VhkpkvYa/9WcCmYHlSHOz/hz0mUedq1XtvSjel3dTG5JkaZDq/WYZI1JaRdo5VUaOlFC956xNHLV6wHhO6VgZmHdpnbzGn1an9i4iBzTVo8JYfbGNpJxJqfpBPPrdUPl+FlYA6HOOK0vXbNf84dFJnDzxgK2o2Filsq0NbtYoF2kkjIyNYHp2Bvl83pxfq+tLttFMnAPC2Oi4vWOuwUheZm02KQNSfJlKDdksfZtGQIcKyvZOD9vlWdQDH0Ik96vY7xzCm+c38dqr7+L61avsTzW2TwezB+cxPjVtBo4cs5rB1+Z54lPNUKsPqZ21IaB4TJua2WfEyH9arVKlwVG1PTIattlqnIOvVtKoN2sXbZkM4kmyv4MxufocZRrLyxPjD23W2aOSrM2WdF879FN1wdjQAj75iUeRLlAaGy8zIjGRojIuJU8xvJNRjr+MoXhN0kR8pM1AKUIRYx3q/UZ91qvDtLWvgj71VamUGAvrrUXVWTMCNJbaLcqdRolygfVSowG4t0N5tG2fSqvsrmB/8xa21m5inW26eOsKlm9dsp17l29extriNazTsFhbuYUN0uriTQ7m29jfW8fVK2exvrqMjbUl5qPMuHep3DBd8r5mmTRLIwfJHfTlA8vhSMV093VU3x6c34ELp6PB6qIPV0G8xrrkONeRg5z9UOJu8C6uTAv93Y1B9IPrkmcKa795T7dleDvnhCOVg63N6xpX5fDsYnd3FVevrpN3MpifHze+SOjTlcyLZnYtdssv46BsUHxKW7JpUH7dtxUe5rBRPpxhO8ijC+fCqnok7+V4tP1YeF/GmWSqnDz6fKBm023DykDMVgBkMm6HbNW93puX86CuVSQauBipZhTtffQ+iaclx7S/iuWTf+J58av2oVAeJUttB3bJDZZJdSw9wz4zqzbns3IsdFtr6BbPsE/PIDh0nPd4XWVg/5L+YnExXu3Jotl92z+FpPJY3++wTzFPbi8j1guf1d42Mk/l4JJT1j4vunzdNql698w5XL5I5ZPp59NJjmktXF4sY7vCNmOzqP2s3NKcrH6Vc46dpgywzilHdre3cW2lhKtrJSxuNbGxXSNVsbVXtVnWslbTyNnMeta8YUgb4kU6yFKnHmFVjxVimB5KYno4gsmRKGbHYpgdj+PgZAyHpsM4Qn35yGQQhyYiODgmiuHwRAxHZnO47/AcHn/wMD7x6HE8cGQcBycSGMmFkEuEaLQFaSBRNmqs4vCzy3575crbOPvWKzj39uu4dfMSirv6xO6ufTq611Yb0PgaPoShIx9D/sQvIDH/MMLD0whQyefgSztWNSKHjxx9AZup15eI5OhXP9J5UO/3s35SDBpleSWc2FTmuGmz3fQur76mo129NXmw36L+of0LKKMkB8kl1I/YxiTNmmpsNDJeEwuKt6UhOCPKnVNHEQ+JN9mX1eYcZtmAGvt1ZDZ4ru6pPS8k+4OMT+WQO8JWC/K69UC1Lck+carffFi7sWtPuSavtXik7dlPk7xHvuWgzgu8wqPNtku/IcnbpFWX+rxiPNzCVGgFqe4+YyUfiTkZT486mfi13iBvxDKIpbKML8mac6uz7GtSOlKv0JcolI4KZz2N5e2S56vFTeuLekdenwvnZeWa5HQfPc9KxN72lulki0tLKDVaOHD0AD76gZMYz2X4gJyUHIs6UbZDnP1em/wBNblSaJhrRrlLo1o1Fgnw2JyiAa0v2oSQTa3TcCfftdIYIo9Ij+oxzFC4jHA6gHSK+tlUFPU8+ywN/iyG+dwudrvvoMSxpspUqt1dFAMVhHtppHtxVHqbKHbX0KZRXw3wPuuo3KEckkOM8qRN/U9OHLIU9svs+8yZdOIQZbtk+WB/HPVYa2UZkKwYsZEcj5JR4jZ9IlGCQnXJHyReD7VQBuUeY9UKEuzUsXGJdYckCtRN1KbiIxMNrBfVsdKyutYff2pzxtpeETdu3ESRerzJSoKpsQnVriHrLwXpljSKU3p/P5Z044Z0RvKSHGGKS1+AyxUKmJiawcHDxzC3cIR60kEMjU1RT8lZ/7O+SH1YerL08WajyCPlWGsP2SRlQVwOERn/ksVOHkpuD1aiJpIpk9OaxXef9HNfNdIqP63kFd9o1l+Oc+VdnzpPJDMm5/Wp8Sr1CSZglCIPjwxPMF8x6ovLzvhnfQ1RhxsdmyaPuq8l6b3/ldWb1KuaKBRGMTE+Y/nZpFxapuGvib8adbJegIa89OofAj8fmwD2aXR8ikppGFUqqXUa9Jo1ksFlgy8bzzq4BBc7U1fLfNgbOmTARoWNWSEbU2LZRjGMramN2qoNYwJ9PkpMwhMKGCkGjIOMIQVWCqF9SofPh8dPYeyBw5Bz6ScJlV1M2W47b7b6kOtg/frjQQqJ9XWDThRCAtCFs7D2zwX6gXV/1+W7wyhuVctACbNrzIg77Ydj3emaBJMU3ddfJqN842vYoPGv2S8tOdIyQg0oEsvBUMwUH+VSy220TFezMLaJHjuYdk3utGhUsNPoU0da/qQlcnEK+DiZWt/zzbLDjlIojA8NQ18H0KZqZSowUiQ1ky5BkmIH1Qy7DHN93kMiyGbTOBg4A9eGPFMKtXmfDGp9pkVL2sz4F1sxjFYb8NQawMog5VlKK+OQsNfsn0hhtJz+Dqh6KR3Gr6XSci6oDVUGV3Pufz1nij8HWtuRn9etjiVomd8er2m2NUID3JbkUXjoMyFqD3nqZJypXzFDFqNrCwloKcmD9qRgdY3GNnAKhfqD0tNSUNWLHBODHaXVlhroJRg1S6yly1o6LQGrGSfbWFFCmmVxn81Uu1Jwq34JZ1CoXK6P2n2mJa+qBJO1A/MjZUf1o4bQ0qqfx00AtZHM3v4mCiNjOLhwnIPoENaWbuK1V17G1taWteHE5BSOHj9GI2TIZis3N9exV941z/8kB4ZspmCbSdVYP/v6WoIGKdZhUkszyefa5Glzp8yBqI3rN5letYBgbA7h5Ah2yB+vvPEq3njjLcrPFutsAtlcDguHDzCOKJaWFlEql6xctqTdXgdwclWO0VJJq5D0eZw4ChwU5SBoUCbVtAGmZlYpW+XN1g7Fal+9xuHkvOMF8Zn9U7OSL5y2SzkrJyD7eE0zD9RGh3N5Wz0zNjzEgTCLUydO49TD8+hRIemZE0+xWSR96p/xP/GMbSwlnlOKDKx+pK+56HUWzRDI8NVnQduU/WrLbRov9rWFuJYZsh8wDvvWO4c2/W+ft2JfkZIqs02rHbpdGuw9faWgZo5DbQTU4OBfrxZJVATKOxyn9lEp7dPAYPzmPNArFQ3s7OjzjTICarbJqYxi2xSOg7s+Q6aluG6Z7wDKD0thFTe47sr9XiiO9x6tnnkYPOUUMBFlBOtc9dmlMmlf6dBUEO+5FWROJgqarbE+3P/tHDBSHtUWg1C8z0Qdubw6cs8pNqqRPHbJt5vkzXUKyQwWDkxav0/HtTqC4zDD2iwi86B4JCucgUPSX79eTFay3vgwSUauK88g1/Y9essw88lL4kMZ+QNnqILZCg8p6XxeG7zarHIghhyV0ExWO2aLfxgJ49XrARobZHgbfzE/UqotzO1yDmQr+Y3h2jT2zHFP/lGaqjfNLguSgxaUPCbZqDHHFGLyQKe9gd7+2zTXR9FJHmEeWHfMvxx94hnVuzbm1KovxetWLUZNIZezQo4k5VvyWzPqSlfDCn8xa64tNetVq2jX9B52NvfYX9OYP3oIhaEMDYkazi2WsFHULKgFZolYz6p7VqtrSVWBaqBDOQUqq12s7gextAusiDa6uLnWxrW1Bo+k1QpukK4tV3FtpYiry0VcWStiaaNstLxVxu42+6Je9WN/2itThlHGtZsVpl1DOhJAPpXE+MgwZqfncGB2HvPTUzh88DCOHzyK43MzmMolENPSataBjBvt2r22dgt7xR0sLV7F5Ytv49yZ13D98mUU5bTf0eZeDTRpZOqzfJH8LApzD2Ds+McxdvoXkT/0EEBeqNEQqbMt9ZldrViwL9fIGcM20SZrmowy41mVYkoSx3byVYIyO5oQkc+0+ouU4O9klPd0n7pszCpSVdtDTB4CytkK+bRGw7TK9q0yzQrTs0/8tZgGSWyvLwPYaii1MRncbebLc17TRIfYzFaZk5q8r1dZpBOpJe+GNBrHvzSs2f9lbGlyRX2uzbJo7LdVLzI8yJ8Do19/EV6LkaSfaILeXvsjX2sVo1a42FeMSDHq6XHK1Wg4hnSoiUksIdXeZX7Yl/r9WR1fG2fWKKPD8SxiHMsQTPB+TD3M8qeKspUATMMY2q7xoHyZA4DGKaOLU5a4r3iQP8kLDion+zr75c7WOvtQB0sry6gz/JH7DuOJ+48ir6XdXRmO1H1o1COg9S1pWwHQlaEdTPH5CFrdCPkhjlonwfM0zWfWBsetSKSCUI9tDRqT+opEhPWHBIZyTQQzrIuRCHrJIfJyAplQDvHuEJ/ZRyi6aBvdUa1FItRmG3SR6o0iTr7bwwVstK6hGGpgCyX2hB6KvQo5NoEI68Imi1i3zVYXdfJOJNYj35XJVxuUByW2W5FFly0j/ZF9N1DnmZyx/bZl/Wsjz7biYj1qw0nJMNWjeEGfp4szrWwvDazXsXxlB6F4GrlchnFIFqj9GN7GeMWqOBWxTjSBSn1pawfXtamxVrnxt91U3JJ3bEd9raIwMo7syCTS2VHqyEm75xyqeoJcy6Pi1YoZzfQnqZu7CagE8y3dlfGQ77TyW3JdbdgmT3RpC6owsV6V8kM6J9tS/Yd9V7qt9F6tDJL+rryIamZf6tOpTIt6jibc9FW5ekWTH9R3TOcKmwEfS6YZX496E430WtnyqZWxWlGQSvJZ8k25uI2NjRX2zzbtinGMjM6YvNbYtre1Rhm1ZKuRbeZ/fJb8m6TRv4ml1SX7UoDGrQz1O32mWHLN6vd9wm8C6OHh4eHh4eHh4eHh4eHh8SPBj98BYN4koNdpoNFoQUuwNTMrR7yhN/DyMVg4ZG7PTk3vNnYRTA4jnC+g0+OzrSqanY6R3vnvBDUHqg3f9C6Pls/wd4DU1bvhTUZTt1msWrWKcjOB5Mw82oEOKnV5VeX9cvSTgJbDaHbAllabB41pyzvWrwOrC3dZvxz15O13PjodNUMxgJuRUBg+0yd7xB2+B7bBUiBgXkOlpVlzXmAc+sEARvIA9mwG7OLZ1/HiM9/C6uKqednkqdRqCyMtsSXbaMm4lscoUs3Mazl9o1Iy0jvg+iZxNBhENhFDPpVAOhZFKhZBjr/1rqJoOJvGeGEIBS35kudfMz1tLa/TsuSKkd5JTiVSNrOYjEfILm5ppMqg2S19Wk8kLtJGeiuLy1hb32T5tKw6i5Q2+YpEjLRxYTSimX6Vn/zF85HRERw6uICDc7MYKeSMNBNqC0m6PabVNe+2ln9qA0HNyLhZNP4T6Y8n4ka7x2d0tP0USC4oA8pDGSbva6beZmY16cp8k1RuC2NtrC7ZJwZSu+mqkcrMky4zp6YbzFgNPMlG4jFGpSVUyos+tXg77ZDb+Mz2M0i676TrNQTFonzIk6nl+27GTQsZGTufVTK22qLLOpO3W5/HUR9W+ayMDMlAWlL+w3g4f5YgD/vw6BgOHzmG0bFR6B2zG9ffRam8jcJwzujAwmHkcyOoUcjou7l7+zu2ymJ8fNI2BVSbiDRTr/fG5UXWKwGaSdasni1TFhuQtNeENpyLaPk+ZeJ+eQdb62s2mzg9PosD84eN4tEkdja1DLZks7Ca2U/o01BsV71nLNrb34NtrMq4MkxPMxb6NGWzWEGo0UGC7WmU4nMxLecnT7JDaZWPln6KB/TZHiPxXk99oW2zlXolR3s/iNoUrKlYymhseAQLBw7g9IMHGKdWcGkmXrysmWT35wo7mCHgXfKSlrW6QcnJPP3Ze9v8Y8LGX7byhB1An2bMFbJGmv3VPgEd8n8LKoNmzRgNw9tB3YmkWWPJ415Ps8eaWZE8IE9rKWxfRmuOVN56rWza2t7Bzo6+Fdyk7FHuwzbrLkKXfUobWjEvxvYcX1x59MPBXVfWKQ+YIR7smkj5uk2sgztHBaIskUzR777Msb7monP1YeE1W63FGJTRpH4sg7v2v364lQD8/R66Kwgz5Pq6K8sgf+raik0z4YrDZBd5QLMsWokiUkDlVQORe17yjTLJzu+QZaR/EHSpf8rn7/pjOlpu6Uiz4BzdRaw/kTCIz64xvJXNnu3XU590z4WVTBS/ull23nSk+ESD8AzjVl6p/sXvmunSCig346U/cbBI6bUZTqsPROoTemlaHNfuUIdhOpZEl7LUzl0a6otaZeBWBjr5r1dqNFiozqzelALrU8+61Q/KU8DJcM2ScawT6RUE7d+St31yyMNaD85+yljZDxx1yCN8mmlr7O7Ye8NRPhcmtdlnqr2sUambxm4jho16Equ1NFaqaSwW07i5lcaV9aTRu2sJnFmJ4/WbEbx4LYxnLoXxzXMdfO2dBr76ZhlfeXXP6GsvbePpN0o4dz1E+TWGZP4QChPH7P3wSHrIKKhP2WmWWZ80DTbB4Qi9UANLm7fw3Kvfxjef/bLRs89+Fe+8/gLWb1xBc3+b5W4jFClgaPIRTB3/VUcf+McYffzXkX3wY0gcPIYo5U9U39Jn24kHtApAVGQ/3inVsLlbwsZ2Ees7ZazxuLa7j439stEWaZuycadcxX6tYZum6r3qIHlQr8jFUzGjbDaJXJ76TS5CXYaUiWKENJyMIB+PGmUoc1NsL70lQ06wVxdtvKdeY5+y1ioGUoe/xZtiGDWhXgew5f3kBWmNpjmKJ/t9QLLLPh/bDtjMu1as2GcUSV1SR+/2u2UNtvxfsk8vdiX4W6TF1LqmjQ1NQjJu5c9kMX8PVuVIDjl9g9cUHY9u5aEY2x5hbPwl/UC32U/Eu5Zj42P+8YYRy+NkAW8rLMOpbzE6GxdFmjkOMzBzzfsOliMlx36jVXMi7QOisUkztrFwjKlJnqtuGJ4yXaQN+OKBHJKhjK3uDHA8Q0B7OOUZewa9MOuM1OG9amsS5dYESu0hVBpD7MuaJU+iydoSNWIFhKOKK8WrafJCyFaDzCaGMBecwAyGjA4Fkxhh8UPhJtu+hqFEjWNriePEHstdMpLdonqzPsgMJ8j/hTR1AeYlHmwx3oZRPLrPe3VE2X+joSLLuUJatXN7FYdUrwapb/Oso/1w+q+lcizTqw3JFvPSok5LijKMNuSM9FfWMmkn9viUjV8ixqj/NQ6rwlWftqKXY7vCGwOQrA3VLgzmXmPV5r96519cdZd07POPUlGj2+afvONGSUe2hJ/9w72i6/qqe/Wpa31GJL3fNjvlmGz2B8NIHmv2P0T5odUAIi391zJ+xZnW/lZa+s94KhVt+Fc20rhkn/qljqR49N6/VgCqzCleSycdKf/6hOja2rLJ6HxhBCNj4zb7v7e9bbS+vky9oG6z/xMTM9Cmm7v7u1hZW2KaZWRzQ0aTU3Omc7MWfuqgnvpjhnEOG66Gin2DnQ3HxmZXtcZ2ndYR2dcGJS0j0TvT0eQIJo+eQiyfoiFYQYOKsKirDk7pqI6k91C1RFS7tut7vzq3JaNN7QJdJwNTUBQOIj6RJwPU7L0tLXuTOir6ScC9dy7FSUJRfcF6niNB/eO7uOO7fhoGwnNA74GuucP3QI3s4neC+04cOnfEZmDHa2J58QpeeeE53LyiTS0kJLQcr3nbmBgsb9OGdTs72yjt7aBRrfLhli2DEqWoZOs7o7kEKRmn8R/m7xBGOWiOc9CczKf7lMIoKcPrCd7X5joSQVqiJyNJtL27bd8s1xK1LAf0lASFWq6/BM0Z6F0bEKRk7e/uYvHGDR73oJ1wU2kK7RSFNimqHXJjIXs/OU7JIn9TJpvBxNQUZufnMcWjqECDwm3yx0q6zZ8cLNQqqiiSe+euL0R57gx//XBB7KRPt3+bALXh1uKzL1qIWHeM0dqk/5+RE7Mk11g8G8TpcHtpPvlqoKjqCcldW9oopVMZNKHt7kcoFEVaipVOy6mS4oDLwYHKh5atS7HXEn4jKiVaHmavUjBiewVH0SkVxitBLdKVgYL884pUKoNDNP6HCgUK/00s3rzMau3ivhP34UMf/rDRzMyMORxXl25hl2Ek9CfGp+3dMDmyNjfXjEolLe0LIpkgX9KI1UCp5WJ6pzyTjBmNDXOQinBAbPawTQW1WtpGksrBwuQMDs/P2hJV0c2bi7h25SrH2Q6SHNzTHMS0uaSWulcrVSMpmPp2eDqj5f1UdqjQ7hX37TUqvQOqd/BE0UTCnHwBys+pTAInZsZxZHIEeeZH8Ys00GoptFs6y75KkmEcprKZ7IUxkUkaTY0VcOzYQUxOUzGhcaNlrOIToz4/m1CyS9/F1/0/J7nIe1QytJuwlDu9rxkOUtFgfOl4DCNDBSNtwNcL59AM5VBHDo1ehsZZjvnLs0xpnjvqBdOMmYpBJ0LjJ0L+lpODyguVyB7iRt1e3O61qDCVKg3KH20wqIxp7FI4ba/lNkPT3hhSOMT6A1nqYAVzxEsmO4z4v35/dzChf1TYnjkAJDukJt2NvvxQYCrvlUYJV6/fwuLyjhHFs1WtQlh6dm4xubj6ietyPzmGZ22L+r9vQwkpeFdpur5vr5XQILCxtKrN7fQ6BcP105EiGaJyrPfpzaEwuKV7PLmThmtbyRflRu8GG4mfLItMUTKSSv/ACeDKRHIFNDiZOyjf4Ldu6J9OiH54OSqlENodC6tTGhtMU7nRs1brCs5nbBkryytycage+BALrFfI5DDV6zxaVirSKzZ6T9xK1GuRGJbPWRnEvIqDpD8nrxmv4mTZTHcxpwCjVxYZTgqxXi9hEP7Uq10x8h9ldyxpRrCoTAM23A2DKjh1J/InMx9WOfi8Np8TqU1sYzoq0CH22yAT0GZ0oS7bUjwbIjeRNB6qzVpyIHB87FDZbbHvdYLa2DJp1GG/apHq3TT22a92mkms152zYKOeZd8bN8oMHcOBo0/g+AOfwJGTH8b0wVMYHj+IpF6DoowSaQPHEA2camMbN5cv48zZV/Hic0/hpW9/BW+98DxuXbpktLuxal81qbNPRnLzyB14HDMf+DUc+4V/joMf+3Wj7KGH0EnJgAtjm3rmTrFsTjvaVjSitKTfkZbU2p4NLFeb9aJNCfXuerPW5tjnaLPexKYM/zINzjK1zAoND1K10sZOpYkNxiva1XPa7LAOlFo9NFXHbH2baKCeIYrFgqQAdREajEnqHakwjVa9cx6k3kOdJqlXISnLeC3NYyalTT3d/RzPC+kw8jyKCny+kIxiWBMo5lzQGKBl0FqiT14Js01FbL84218moe0Dyf6qPivnrfY2MGIYOXS1cSwfFZMYL+ib8FHWmZ4TSVOPkkzaiZco/0334iPqR0bkJ3MAkO/M+WeavHiLEesZjpMiveYih4zGHI1R2oFdOpbje+lYyhv7BeO0LKmvkBSH+n2H/U2vzoj0GkWIMjtHPSbV39eoybGrapuFOtJ+GtJhw+0Ied7lFko7HKehnaa+GTeSE7fbzaAT4HgR1NiRY3I59qkU6q0xo732FKrdLPs4wzXS7BN6zYJjUW8IicAQMsGMUYHxxhlflHU8GcvgaHwaRxjvUdbiDEsliqn+WEDxSqDVRYyZS4Vp0MsR2Iwx73mjeivDPKfYNLSFeKavXkQjdbY1x23+FkH+V8YhWaO6ctJNtcVabLJ/1Ry19mrst2wDbabBdh7IRjcJyMyQrL3cVZ7r0KM+o42f5UAkrC36xPj1als0EjfjPxalbqGvPjAekaS1JukUp+meTM45FtQQjJ8xirT8P0o9R+1O8QS9DqP2dtfJeyJ5xExGSo5SD2Hda9y18pqjnvafeIPyVxNU0tX0dZ6e+KG0S3ulzMpmpCRtuqpl+hoLqtTDqtrtn7f0qnEqoU3wVbYAx7U97Be3WPYWCsN673+W8jGKne01Gv63jOQYGaLxPzk+j0QshWJxB6urN834LxRGqA8eMEpRz3bjnavznyYMWvzHAjf8O2jzP3lvxDSqcM14OY8nG1HnpFZpC7WNZVS3t9HQ5n8UtumhAxg+cNCUAO1qLqL0IodQgJORbWZATgFzBGgWSsZ/07zmDSrBnUgBw/edRnJI4pBpkfmct14G73ub5AedC3+XprNn1bmsM7g6GdQMi2CdQ4F0/jfDMaiROrJOFbV+3nX3doQk91unrAHr8P1bunP7ARoam8t4/eVnceHsRQogKl0UyKpDGf7unbYGynUaD3v7NGQ2sLezRWFYpgBsIs+BbiwTN5oupDE9lMZ4LkVjIIVpHo+MD+E+GhRHp8dxcGrUaHokj+FsnIo8B8E4B714BBntFUBhoJl+kbxz+/s77Ix7pmRpFkMCQUJDXnI5BkSSOHIA6P3K5aUlXKVRpA3RwhQECQ4SInkFZXBpQ7ZEgtd5T59C02x4rjCMkbEJo7FxHkdG7LNqtv+Bqqgv9KzCSZJlDuJBKpYaAKUJS3szAef+JATdigvX9k7IuucHKwCccshnyAh2W+1pTCEwLP8X2e7iSl7/MZAGTyu/jn0SIwxmsWzTRSZknx5kxJq9k/JjHluWWzPC2iROiqaMA3nYtdldpVwykjHbphDV4KrN4VRncvBoVJURKGVZZIoySbn6eYVWS2gPhf29bVy//C52aMiPjc/goUcex4H5BaNmvYrlRX2eb90M7jHyUj47bMb4+voqdnc3jahFkeeoBJMPtSu+Nu+TA0C7UmtVjSgeowHRvI761jNobnwByc5LuP9IBKeOTSGeCGB55ZbR9SsXqejukVeTVIa0X0YI2lSyXCozbucE0qdvUuLlaISDZB378pSznbUnRSyVRpD5EDWYfrfaxjz7yocOsa8OhzAa62E0TQOZfCSyfVeYZ3snVTxFJS5LZX6GRvjh0SEcHM8YzU4NYW5+ApE4eVs7HHfc5qGOk/tk/Kpr+ik+1QkvkKc1TjByI83miM80Q2QO5GDElCetC9D7uqJINMHypKm8JVBpR9HoxKkbpagQJlBrccAPpIzavSgVDRoywaxRN5S3XZ0RH0YgmnMUlIIQsxmTLJWJXJZ1RGWZpafioX4k46xvoEn29I11lcl6PcvV74p2Tb3EFdNdFyw8C6yf/Uv98jtIT1IoBxf3IKRdtfqh4VHZwfmLl3Dl6qpRtSrlfBCry4sg5XwQiz0/AG+7MANiOAYwUkj+szsMIznmVrMFoE3sqjSCRDYjyGtWbj6g+84ZqJQc8VL/nP9LfjL/lBzkCR1N4N0mM8QpvyRTpSPIQDbjov8nOefyrEpSnDy3qPmf/VMuLEE7uvww7rvQHxp5X3nTD11kvMy3HKsWP2lgmGhsUV/SuXtfW06wPjGfIqtjGoFBfQKLf3adfUVfBlFOLQmS6kZ8NKgvjR/6NK2+AGNOD5LuyfEgh5Nm/eUsCGmzZBoX2kckz/FKFKIMj5FHtYeLc7iwnCyOhg99Wk8k55xmG2PMhHZ91yf6mFnjMXPsQHvrNBGiDqY+ZTXF+7qr/Nln/vrUpbGilZbWzr0WoqEuRgpJHD08jY89dj9++9MfNfpnv/YkPvXR0zh5aAyZLGUPZZA2RJTjPUNjVxTslrG5dhFvv/G0fW3olee+jQuvv4I1yrTGTgndOmWGKDSMyPj9yN33yyg88k+Qf+Q3kTj5MbSmDgFjo0bpoSyGKKfylHFxtV+TBkNVG4a2UCOvyjgUyYCV0avNy0wHSMZpcFN2Uobp6z+iOHVLfUUqwHoLNLXKUG2odtLUQxAN1puoxmtsMcon3mN9NNhuDRqmctp2aZiJtCqq1Wbt8nqN55qtr3HsFNUZb4NxiOqs7yrjrJPHZNya0cXrNuPPphDJqUZVCUkZMkwzwbpPRPTVIv6OUieKOUoyUJ76VI7HdIJH1on0Ku3BpU+piuQ4yETCRindZz2kpBfxPM2wKVuxGeW4p53Z9clFTdCIN/qyjvwpFhFZfxD/iydoYDMXvEFFgfXdbVaol3MsIqEnw7VjjqZoxBl+cgRoXCFDGTlnmxhQYIy8paMUPBmAcqSLeEp+iiOrL6AwSY5KNHBJTFMrLAarSW0lI+tStoc+U6j20cbhSsM54SR/2GbsHxToCEQi7HMppIIFUENiMbUhIQ3+bg7NXpbtOMRzGpd8rt4a4tg9zWLSwOtmjJodfWVCM8iss4CcAsNgT8VkKIM8+7GoF2ButbyDZZcMVB7CcsiwXzU7IexUI0Z7NabHNLtBmv9yaNeHqZNlyVOUCXI2kVLRHjIJbaxdR0df92BNOVJlsmLITyJNvurrAdp0cNC3vxtW7bwseSlZosmdWpU6N5832TYghpR8kgMnRrkjGRWO6H1+7dGj9qNc5z1N1MoR4eQc24tEFmL8zIc5N+VQl7zkRcarrCpuveuvvcLCQX3tRTYixxi2pcYErTCRPFSckr22okZtStKXIjSxFWe/1sRaiTaD3v3XBOzABnBfW+nYZtU1Gv+SY7IL5ACQE6RKm0FUru4zs8Dw6IRt+hcNx6nX7WJz/SZ5SV9ZKtvG2pOTc+TjBHb3drG2eovjbxHZzBCmJmYsXlGlqlUU1OesFn668N5R8UcM9akBgi0yqKYnVA0a6Mkamvm0pXY2wLMx9zdRXVtCeWMFdX2qobSF/e0qCjP3YfjAPJ+jAFfnYQMGKJT0uaoOB1INSGAFd2n0S2EQiZm67ISJiYMYOzGHWFKeX3mZKKQZVhsRipQleavUaQbdgrzEvJH4Q3T3vb8Nvue5fsUMqkdHO+d/g3P2P4fvl2g/M3ar/wy72Z0/dTheNMVHJwqmcOx4RnzSfkthkNAj1WtF21339ZdeQXmPwpphJDQ1+1+pug1tRNpMR7teh9kGadbncCaGyXwC06SZPA0B0uxwCnPDGRwYKeDI5ChOzE/i1OEDOHHkMI4dWcChhYNG0zMzGB4uIMvRayiTwFgujuGUls+FOcgFjbSyQN831tcEKrU6FfoGhXubfZMKjSn/FBYyZHhuQoGCZG93H5cvXoC+X6ovEISjVD5I6UzeluSks+44zA6snUmT6bQJjnxh1Gh8cgazswcwOzPLMEPmKNBuzbaMTHWp2ukrajZA8ygyL7gdSbf/VNuqTdcO1vR26gwakfqAdFDXKO6+2lFtam3sIuifuxPnSBNJMZSQdY8rIvu0C/NiTgB2BPGvlFq9BjB4VUDh3MDn8irvrHhOdTgQ9M5BodUJHLCjVAhoZCYSGhTZLIzbFGXFa+n38/pzix6KFPK3yFP7xR3jobmDRzEyMg7toi9avHEZ21uriFJpGp+YRp481qZM2lhfJk9usZ04aJO0KYx24pdzplImX3OAEM/oG/raAVhUr15Gbfev0dn6z4hXnsFQrISTRw9jfm6cg802bly7aaTN67ThnjmrqLzIEy6Hgja5GnzpIaNv4LL9uuwL9WqZeWKfoNzU5pBhDpYNvZ7V/zxOkvx4cmwExyfS6LX2sLuzhwiVEu1KLZKiRX2WnCPvfBhT7D8PHJjE44cm8eDCGBWyqJE+iRZNaA9tzQiIM0jkG/F//5eRLmo5qxRc8alWrdqyd/Gi3SWvS04pZQpmKUxiVBePPgsUNVJebCNMxlPe28LVG5dw8dYV3FhZwsr6OtZ2Noy2drexvU95Utdy3ADLHaaSReUlkkM4lnWkjawSrLNYim2YwkiedUvDR4qbfdpIeSOpfwoqn5EUJbajQbcUTqWyvsaM9a/1xT+hfqe+339GYVQpOthRdaOf6lsu3X5Mdk+jaKdTwR7Lu7GxZ1SpNBSI6Cei/s1IRCandNRv3eKfatb+BsHt2TuwXs1/GrPNyOdYQTYwR3ydFovIKW4uRmd5MjKF7cdwOy+3jw56Qtfs2H/cTpU/6X1iCv1TFfJPqz/cChDJPMZl4ZS46kLy38kzKgaOWO+6Ywotg7txUc9ZKkaSgXo1cLCsWWkrXuVUpwPZ7hwB7mhGOsMqKrWBbT5MUit2qQTLqRTQShOlTwNcSrAiHLSD1B/nIJHhROO0qQ1u5VQlL/CyyFYeSF6b0S+lnTqPUlWdUAFOZilDSJmcNrNK8ZryTd2HkcuYYdJMlflSmVgvMg1Mz2Fc2hguwDKwJOzLuq6YxWu8x76oVZhhphOUUm3hmDeOA6IGxwTVU4bG4cGxIXzwxAH8yodP47d+6UH89i8+iF/+0DGjD5ycxIGJFIZSmumVI6SK/f1V3Lp1HhfOv2r0+kvfxssvfAtn33wFy9cuY4f9tFKjjpfgmDx2FNn5x43yp/4hxh75bRROfxqBmfvRyE+iHElii7y+R11F1KYip5nsZCyCIRqzI9RDRoaSGBtJm4NiOB0zytH4lUNDTNtj+WzctrqlEcWKF6UpR3OUm3HqJYE0x/0U5R+NaW38l2X8KRnIJNt8jIZcgm2pZfXiiQajbqt+WdmiIM/tE21Wv2ob6aCuZbQ7O1vZ/iT4pHNSNUWj3kOZ8mmv1sFetYOtcstovdTAJmm72qSB2MBupU5DRTPiMm477JOaJGP7iJco/2vdtm0iqD6imeaAXg0wvYBh2e5OHnC8Yb2pDDLwKUapJ+vYM4pFmNOYvsTQQyHUoEbtdHgtgWeMRi0ym205af2TxpmcrJLV1U3EWpvoVVaNajvXUd27QaNsmbbAOttglyWvI9ipsf9wpBCR792KI8anfiNi/akvygEnnVSkfqTXOcVbpTrrgXqqAsU4BmiVm0gTJuJuPmUGofRGI57rqxZ6NcaIfxo3tdEsG4dlo07Zo1GrNrN8gOVme3GcQSRNcpvAoSODfxytLo3+TsGo1s4zNsqAXhzl5igq7RGOLzTeAynUKDhFDfZVyVPr59Eg+y/1KukEcuDTrtGXr0SRaIYp0/hnWh0kabdk2T/SbOvo7ZUQ6NWoSzgZZPKHkUrGSU6qfgayqVbX69ccw9nY5nCRHLGSSbg6kmyz+namOutEE3BVBqEckLhiPCZT7cgQjM++csI+wcR0weSakQrHMmojd5FBfY5xqp3sk9nSdyjLJLNlzMsxqddzFafyz0Yz6nQbFkaroMzJwHTFu205eySjeF2USmTYRxPWvvpSinb8l+xMpPKIx7UqIEPe6tisf7VWMrmoyb8En1OearymLzOJxHv5IU0GzrEfRLFP3WFzYwlanZzXK1eksfFpxi3jn/oFjX+9Pi27YnzyADJs0zL1NNHS2jLtzKa1y08b1No/PrBS1fSigjyKGpPZcGIezTiq0eXp1I6PoiYbrVWtU5jX0NbS1TIVm2vnqNQAufk5hNJkDFKTyip7OsLJmL0K0NF7PBJoFHAmPERkiFAyj6Gjx5Eeo9FCpgmQuSTwZBSWqXSLShSilVrXHAHMCjszifHoHVDpFkYsAPnMOtjfDqoH93cH6iD89x6m0MDtSE1jQsKd9e+y89mxT+rsusFo1adv39BBceiitYEEvQY6dXJ5ltlxNIurAUJ7K5AWr1/Ey889h7WlDYZj+eX9o2JSqVHQsHL03WCR3knTTP1MIY1DY1kcHi/g0Pgw5oezbuafNDOUxsGJHI7MjuLYwgyO0uhfOHIIMwsLJB0PG03NL2BsYsZmMoaHCpgaLWA8l8ZwKo5sNGSkWQl774v5MPnE2mhQiGi5j4qqd3qNJPTNsGU7ka/W11Zx6cK72NnYNOEv0m7NErRyBOTzQxgZHbOZfu2mnqJBJs+hSA6B/JAcBOroWVsxoJlV+7we4xepPiWExMMDxU6/Vd/WILehNtA/tQKpH1aKnCmSfVLhpHxJYbU0+n96ti93XTwWP4+8pdsDR4A4Q2TxkWndDJVrd/MwU5kMU7EZeF4V98B5oRjtSwJBLY+LmLEv0oyx+o3xDsPIwNJ7VZqhHhj9Rjy3TP8co16rYmnxBorFXRS0F8DRE/buV3F/Fzdo+Iu0vF97Y0xMztkSMO2nsLG+YitlVP/DQ2NG2VTO2lM7g8v4F+JUWvUZKptZJ9WaHTS6HMRTMyiMPYmRyd/A5MFfQn5yBvsVDW4No4nxecxNH6WBqu+h12+v2tDnHe0VA1KEiotWxuh1AH0GUKtaUjQatErBvPzlilGP/Ww4HrX+q1U5tnJEy4s1ULJ/iezzVOSdGLXtGfb5DxybxmPHJ2kM5GxWTd89FnWD+uyNdAeWh4WVsTHgYfGe/ZHfB4xsM8L2U2EV0B430jehA1LUKAtMKST/6tv9moXRkj8jll+vs8zNTCKX7uDdq2/imYsv4kUeXzv3Jp67esbo+ctn8er583jr+lWcvX4NFy9exc1rK1ha2qQBXTTa3qtja5+KdrFhMpDJsczME7upZICdkCQjXXdUWZh39WNdIA3yfvvESH2fx34fVo8dyA4+bL95Yvd0cGFJLjn+vit+UogVFjXDj20r5yhJq7VuywgebRZR/VfnIkYociFUr/yf1H/C/ndHEv+xWRSM5yoj01S/Z1vq6wn1MscGkpVEYdk2EgWK0FY92YOOdN+dM8BAVrA+VGb9cnlk+fp16Oqk/7zStrj7yqUpmkpI4XTgfcsXf2uQ0HO6Zo/347BgLh/u9S1HelzyTWNhm/3G5LnVWT+uPmyprI7Mn5RO1astRWWct/8URA4A9RDmMUrdROa/YMug+39y2jo+cuOsZLDKJedqNps20riTy2SRZj9NyUBIUB7zEQZzbWpPc/yzIY/Ki/YZUN6sfFScOc5bOUgUJajzht6B1345A4M3oE8c2gwp60I6D8usccMMRmsPKd+sF/42BzhpspDFyUOz+PgHTuLXPvkofv0XHsITpyZxdKqAyVwKcep4oqZmyaSnkVfK5R3cuHoOb7/+LF557im89p1vG114620sX11CabeGppZpZ6aQPfgYxh/6FUx+8Dcw/Og/NIof+TB6o8fQjA2h2qERxT6pvVC0mVO7QsOOVCnWUCzJIKbRohl4ljAiwzUdxVA+g8mhnNHcWAGz1Flmx/KYHkljNBdDhsZtWO1DHVSk10dbWkrepv7Dem2yXrVGQs5JGVAJGv+iNOVngjInHtXnVvsrCyk/lW5U7U/S6iS9xiF2lYNCE7+8bDJUBqZe2bhN7A+6J6eCvqQikk4z0D3kfNSEV5P3Gzy2pM8yfI9MIeNIu9iLdLFJFlA9lNjmZTKAHARaDVGtNo3KpH3SbqWBffbhfdadviCxRz1rX5M9egWCpM9KNvhspLWHSPUWeo1iv3+oLzkSh8vxJONf8kF7dNXJW/FYG0fmh3BoMmMUra9j8cLLuPj2c7h27iWsXHsHO+uXUd65SXbV5J0+wTxwALBgptvIiFXfpg7O/tmkLiqSvi9HhVYSF0tVc4QoI8anNotPftK4oWiszmX8si0kA0y3J1lfIbF9tVJAX93osK70tQathtSKAznSRZoIoaCwDqjPfSpH6ou9UIQUZwJywqWYZoLtzERpuGu1QK01jFonz2OO/TBpFOD4aJ/m47iqNtasdCKp1041XicxRH3UKJNhXEqHeZdOxnvRWJLPMU1mRWRORobROGvtocIyvDlGbf8Qfc1HE3gtxhMmT4rr3B8DkiRH3KjA3sRfOldc+kw2xz/bl8jJfStznwR9LUJfDAozb6HBXkEslhHzobpmcxp/KnY5Oss05vTalEtb+ZZtJVkj41+vFKi9eV37WjC8SOnLEeqcoXKUaYWM2kdyTGMy80CSXqp2KxeLlm+tVtM+YNILBuOL++qPDHx9Hpv1TV1fNaC9A+QwGMjMZDyDXG4UsUiM+ht1g3Ua/626TRCOjs0Y6XPO+qzw2pqW/e/ba5QT47M2GVPZ38bK4nWjfeqIapafRohTPTw8PDw8PDw8PDw8PDw8fs4hN/Tnfvd3f9d+/P7v/74dvx/uv/9+fOpTn8LKyop5y37Y5QxHJkaRScTNE9LVLtKdDmzJZK8LtMrQLqv1tUU0tZyrpeWe8oy3UK/uoF5vohtsorq/KVcerzWAaNw8YgHNZDflnwUCXRZHHjl5wMJRxMcPYfbxDyCZjULJmNfLPDzO42S+L/6WZ1GeeOeR4jX+VulsZpOQl4qX+54tu/RDwdJo1s2TZbPEhEVj/ykfgyOp/9PNgMjTqnzJP6f6IPG3veagc3kpmVe3a3t/34OGvLY1i7uq71trqWa9ZlSrVYy0SUWlXEaxtIfN1Zvm4XpJXvmXXkezwbKzkPVmB1XtuaC6YH3GIxHoO7G5RBiTuQTmR9KYHU1hZjiDiaEMhrNJFHJp5DNJjA3lMT6Sx+joEApjoyiMjCI7PI5ENodkJodUtuCWPGXyiCfS5uXWN7blHdf7Wlo23eQxHg0zD+SBlmb/evb+kpbdDZZwOU8kiVUlv6WdytPHOnb10bJN2/KFvP3WvXbb1ZPqTfUnPpR3t9WsWt00mzVUqto8jfVT3Ld3e0qsK7VhPJkwD60gL688hUrUvLBM25Z4q560DI186O4pj8oi29Da07KJLvOm9+zVztqJtEn+EI+qGBaWcbu8qa0dz4gL5J21GJU0Yf5YtssgHXlHG62GeVv1nGaCR8YmbSf6bC6PNOtf9S2vs753Km+28mubI2mVgGYs+Nv2C1A5xPTMo7y55lXv9wlbEsyjrQSwTqG+07Vl8vre9fuVD3pmenoamUymf+XHC307fnNz83advl9oRqhc2oC+kz83dxgjwxOolvdx8+YVbG6tkWdKSCSTmJ49hLGxGbQ6TWxs6r3/Hau3MbaBVp1o91n1KW0EqBUA4ge9WqE9AawfIGx5a3QSCEZnkB/9ALKTTyCWO4ReJIH1vUWcOX+GbRJDKpPGwsGjiEUTlMs3mYcKebtjewuktdt/v/3EC5VK1V59UtvK863dgPWqSKNat03/AuSbLO8dHB3FsblhtmsDm3t1pGIZ8n0bVfJrIhZiHEHyfhgjuSROHpzCI0fGMDEaw26VZWKexw8eRjSVxdT8DHlMSwkdzwrsJtZPHLeI3J+BB/GT++WuGhkfda1v9ijfVbZelzKuXreZgmjUpkBZZ1GEowXMzk2i3dvCM2+8jHfrm9hmu+1v7GAlUsN6bR/Le9vYWtvFKsecm2ur2LymFRpltpWW0W9jdW0T61s7uLW8jrUNrdzoopBJ8Bi1zTO1LLum8YeIcgyKJ5k+uwR7Pv/TbEjc6lj5HpTOytz/PYAVS9fsaFf0Xx+D836N9Pq/xSxEgNfVCzV4l2vbuHZjjTIyZrPYU1MjGB1Ou1kUtq8b6/SUpIrklItLR/Xdu1fyKGZ3253bmR34pPVx8iXr8PLVq7h1a9u+6S5ZunBoXA3ANDVLKbnQlxF3/S8M0nAQM7g8KY8a03RJvC/ZdwcDOchrkj2MQ3JKM+Y2c89xQjN4rmxBypFR5PLadInBtW+DVqBQ36hRJrmlw/ptt3muPDA/PNjMj7ts6Fc14eSEZsLdiqp+OD5mxeEPfVfaZrx4RHsfgcorfJ59L3uC10L2bnK7XUdHywsZTjLbXsVifcXjKQwNDWFE++Fw3MzntCGnXj3JIkO5oL090uznafJgIpFAjHyoFTGddo38F0On2UYmP4Y8x2C91lOqNnF9ZZdjO/t6LwiNQiFt0smj3vse53h9cKqA6WGmy/6Z5xirDXr12l1c72WzitWCrCXmMQBtSDo1PoJj7OtT40N45L55PHb/YTx44iCOLYxitBBjmTl22aIDfWWpbPuLrG8uY3X5KpaWLuPSxXO4fP4dLF+/iN21NdRKZdQ5vmpStRfNIDF0AMnx+1A4/DgKR59Aau4UIuPzQGaIdTgEloT1x4pWG1k7Of1HKzla/K33891mwFrtoHfpO2iyznXftCfWg9YtaWbUdIhYxDYQTaaipDCyLGM2GWf9RpDVDv+a4ddYyFqwlZSMRG2vPQS0+lAbPWq5OJNw7++z3FoGb/KIPKpl9EGmo68MBSgzbZk320YrqOKsa72upFVZ0qcGfVD8pKT0OquWTOso/lSc0ovU/XTeYRmMI8VvJHef6fK+29CPedYYTr7T6zoNpqH5aq3cGvCevUojHuQvjuyML2BfxqqzH6mbBVRprEuqR+RdzQbz5tY5dNffRLK7Rz5T+oyf+WOyzLh08DbzEkMizfaKpexFgcmxLE6dPIKJfAbjo8MobSzjldfewLuXbpA31rGzX0KDen+1smWyVfrNyNAI64axmk7F3DJ9/RRPlvb3sXhr0eTBNnWmLHXL+48fwhDHuq76FtvC6sZypbIKmj3WCgrNEms8ZL51g/Vk78MrBMss0p5SuiUOU9qqfy35dvo2YyYfMZiRAt62X1TnaiDlV/XNNDRrr/FA+4Ggx7KxbthC7JMcQzh2R4L6khIfZWVGI3qtMmArDiyvNm5LxgWNryXrkqmErcpUOiqL9iQSReNxm/WXfqw2scL18y75WNsvMo42Lly6ihb1kAL1YZXTZJ/qiMHducrVYVqOz/Rrf3sHSzdv2Wu3agH3hR7xHO/yvxjzlNXq3bE5ZApT5PsY881wfF77VajdpBNLvusrF3otRV80EteIB9WHlJLSUhlNrrNS1K9aHO87jW17NhHrIBFPWt3YiiSWRys/9KytkGE7KsshdhTtGaaVjhqDM9oAPJlm9G7FmuwKrZBUP4vzepI2iPKqmX/ZShp3lI5Wwaa0XwD1qlqlhI01bfhXRzY/jFF96z+WZJpR6ro7WDW9q4xMNo8xzf4zzUp5G+vL17DD+7K7UplhhterCSyv1e37w4EDB0x3/EH40pe+hDNnqAv+APzO7/yOHe9O85lnnsHTTz9t508++aSk4k/GAbAwPYkYB5iQdsdlp1ej9LTkqr6H7v46etUiGlvuFQDbXZz3Zei12lRc2Qh677xjRnTAzm2JV7qAZK5gDC+jXctG7B04phdKjmDs9GOYODFjTK2LxpQSALwgptFyIXUyNbyYSp1LxpzefZYyYYKZfUNMKLjlOHb6Q0FLVfR+iQYt2ylYygTLpvI5ckapluo0WTctkX3GUDuxu68ZNGiYSumt12nEk+oNGqlkvP3irr0TrCUo2thCy5C1A+ry8i2eb2B7mwrtxhoV3DVsyyDZXrV3kpeWFnHz+hVcfOct3Lp+DW+88hqNlaIZDTJQtPRf7wCpnbUBTJYKQowdbDIbxwEqmPOjaUyNUrCPZCm0cyjk9dkybZhF5SWfo7Hp3mlKZ7NIaOffJBUUbRZCIaFlTOqgERpDUpjN0cI6IXtQwLANyV/NptvVvMaBpUHhrmVYLbaD2kSsJ6Gl4csUAp5LeKqR1dSmKLDOZfDIYNB7/G5pdIPK/ja2d7ZsM7dicQ8lGvml/R3s7W9hi/WlDQfX1jewtrqO1dVVGgGb5hDQMmN9SUCbqQnipb4MJTRgMO8SRuyw2pDJBJlu84YGFCeQnaBVWDmt9M61eKvIwUx9SmymAUXhTHlhGaR4SLF3cVhSikH/MZwGOQ0+GszdVfGaOYFk1JHXcxxQZ2YPYnRs3BTIJI0z8bZ2StUmgBJkUebZOS00gPST6EP9Qk4Z5cvVPfuQlBvrCD1TYvSMOQQYRkJRQu/9yoefFQeAHHHxeBAz2hfClv4Xcf3qJWxvrZtTQIJ67sBBGvraFKhHHlpif6JiQ16Q8T80POban/Wys7tjDgDVkAx/7Uyr6mrUq+zX6vccjKgspFLDHDzy5CcObI0S+/gG013G7s4OUomC7Z+RpIGwwf69srLIftsxJUF8quVwjqc6KFN+6lOdamO7x3ZXuzaYjtYH59hHYpSFI5ksJqkgTI+lUWuznnarGKdxksxRqSZfpZIR5i9gS99mJ2gUzI7hwEQa8XQEezRAkxNzOHzqCLIjOfKd3orVIK0F42IQ/evzv/2pKvrytG8IisH1eq67zxvG8OIyyU/tRsyBOy6FigM55ZOU15j0KslsyfCejO8g5eEazl2+jl3yY4BlDlepNCTVf9Q3amiW2iizTvfK+2iu79MYaWJrf48DdhFbu3tstz2sbW6xrqvIZeJmNKl+IpRbei1GS+2VPfWdBMvuFCaR+j/zwDa3BlUpeOif8dzJLiubrvGHO9fFQe042OP9cHegcDr264nnlXoRV24solxlbVO5mhgfI5FnqH25zXXVd1WVTMkScHGqL5uyRrLfyptO7vznErAj+wrvK6Jmg+ldvozr1zewsHCIPN3GkSPTbGvJQFoGVg733N3/C04m3P2bbcKo3etKMs4l89QvXU0ouLsmBZxl7udR8keKpcomPpYM1RNa4ioHQDZPnUC/zQGgOKQA3vksnxFj0lHx2Vii+ulnTb9dDgg+q9DOASCHiiuHXifUdfVpKeuubJSf7T2g+gplNseAzINmsLdpgLfY/1TT5nyl4q59OWT4j1M2TE6NY2Q4z/5FA199keOe9ghJ6nU0jpHqs+lMEvqEpz5VpT6gfp/XJ3SHJjAyMcP+lqERm7T+L3k+wvF3bjSHhck8pgspzI9ncPrIBD708CF85KEDePjoOE4eGMWJ2VEcnx/F6YVx6mhDmJvMYmokg1EabfPj43jg6DyeeOgwTh+ewJG5USww/MxEAUM5LXWmYk+9RS3e7tZo0K3h1q3L2Npew7VLZ3D1wlu4ceUC1mhE7HPM1dLtXpDPpccQjGUQHT6A2NwDGLvvIxiW4T9zEsHcGBqszxqrnc3LNlat6gsFrHMNNeQZ09FY7y22p0hLiPVahs61EV9TfMGj2kbP2xJvHrWUX69BNBhO8kJGaofxqo0S2vwvodem3KaA+nSxvk6USceR471U3G2EZ8v62dYx8l9IabHP6f3xlniY8ld6qTb3a5JRbFNA8Q7TCUtWmWHI2lKfE89oPFW5GKf4xy3ldwaUe4WGsGvkNBH/Y5FMv9HnfanJQl9+kGGmzQ3NPFWZeVSXpTKMik4kBxUd/5O8dfKKP5muPsOouqV6YxTjtaTJBi3npw4jh0Wggsql76C5dgkjlHf6soHpHIzH+J7xN+UACNEg5ZjVCekTehHMTo1wbJ9EnHqjDNXNlVt44ZWzuLq8g+096q8t6g/k+VCgjRx5WXGODI8wXXVM5Zt5VdmUDn9o3Lt166bJin3aCcNTk3jo+BEMsS+4fi5+kZxXPei365/2eUwZx4zF6lyVoDh5LkgGyviUPaDiOOeXjEqesV2Vuj3ratjC6Lcc66Z38oIkhgxuyyvr09pKbSCZKJtD9SwHsQz/LuUX82MbyfLPOTLbNn67fEu2Of7XLvRuwkZfOpABrA3/NO4l7LUA7RUgXlZYFsie1aSOYtarnsWtbZNb7169hgCN3qEc9T8GVRVZXlUY/rASst710/Z5YZzba+tYWly0L2VYvLwmRjR+ZZvGKJfyQ+M0iheQYr9V2eRc4F3Lo5s8Im9QH2WVWr0PXtszJ5qVt0eZJZ1Zxr/Lv5y9Heo7ga6Wzvfsyxhykuj9fY1xrk00/rpXTuzzppTTspv0FSu39J/2B8urcmqzPxny7aY+ZxiwCZAEZanav0bjv0I9QEXT6zx6Tq9xap8Z7Ze0s7PBdpbxn2c5pxBNpKm77VO/bmB99ZbZXDka/+NTMv7z1OlLtB2uo7y/y3TS5qSdnDlMGdEzvdzq+33i58MBoBYgDhw4zA7GhqKSG6ABG+g0EGpX0Nm+ifLyElo0vOpUzLRjtu2ASsYR81ujsQHUwTjMMDoyB9PXuBygMZkYHkeSyrU2jmgz3l5Pn3gJo7DwIOYfe4gDp9yVxofG3Pzfjup86iDaiMK88Tx370ZzcDAHgAsno0YKhn7rvmTHDwt9olDvisibKIaRgaR3TmxGXh4r0uBcDClvlYx7MaAM/kbNzU7XSTqvM5yOimuLhr2MewkjORD2aIDdvHkDW1tbNELW7bi+KkcAFdq9DTLmBna2NrGyvIKbV67g2vmLWOP5xvo224f1wPyWKVyd149inHWZ5vVRGv767un8cAoHxnKYHi9gdCRPwz+PrDYkojCI99+j1yxntO+ddF5KGjgcZKXAmXeUSrm1ARVlzZirSvWN3TCFvuZAe+YQaSHNAblOrV/OgLoMFl7TwH5bce23jXjCKZEUDI7dHP+QlySg88xjqVg0B44M/uK+vgtatZlqkZwpchCo88p5srO7z/raY126Lw8oLSkHmWzW3scU7F0yMZVgSgnLJiEvYabySZjplgvBfPYHJvEV/zSjrBUYyme5XCavqywunK5pILMNe1h+HS2OftkEG9yYgoSYCUHxKq/be2tUNq2Psq5HJ6cxM3uARugoYmwfCSXxunk6Wfcqm7h+0J/tPWurU1ev6oNyRKkkuq6dddUTtXmL3qnT4Kq60OManPblAKCx9n7lw8+KA0A7IU9NTZjSXaHxfuXyuxT0y8jl8pg/eBi5/BAmJmj8s73WKSO3t9ehLyxMTkxhdHScbcoBdXfbZiJVR2pfGf/6Jq3qSgZutaIZ/AplXpX12kOcMi0I8ml5C1XyrTY5jYbJ/1T66jRqU8k4lpnW1etXbcVKVO/9a+afioF4X5sByuEo56F21k30jX+VXc6GHts2yz46QmVf766mE7wf0I7QMdCOZV/rIKevZiQ4iJKvkvEw+2AIOcYzPUZDYSiFQor9nW2XGJnFxKFDyI8yjqQGLTdLHujJEUbO7DOvuMJYw9hDiof4WPqBmF9ywN1SaONBBaNMMMcItfhoTPKiTR6rs79r7yE+2Y+7ybztl2rY3CAPlrsYSnBgTo9imEZHgbJmNEQjCixnkEYU6y5CmZNsUumlYtbuOWVO/G/vP1MJ0fu0qhs5OrUBmJyVUR6lZFgZqGgkWX5TDNW/eQyHtdu5ZnSsV/GvXyD7b0ACj5bvu37fBcV/+/kfCBobVJSuU97v7UkJbGNsZBwzk5pxYK3xt2TJ7bgZ6UBplzKpvm/l4H0nA+z0Tor9sGao6yKjajdLVMJvYWOrhpMnT1h9HKBhKGlnO4D3G7Cf4u24LGrGZaomL0oRU3qqN5vFlyHP6wOHRf8Jku47WaQ8Kw4346N3QSXz3T2Fk2KZZnurL+pZOQCUlupF8l7yiULR4rdxgqRyS3iac4H1oed0S//pzHGnk1PmiGB6ZqRRhqpCpHy7vSwUSop7Cb3KBcrJJEK504gzT/omu8YGOcjlLNS+M5LHY2PjGBoeogyIU54yNvKjtQTLaDtdq1ZVSdJVaDBEOYaqH0vxT2dzNutUGJ20FXa5nPsKiN4dnpsZxcnDUzh9bAIPnpjCqWNjePjkNB59YB4PHJ/EwkyWRnwac1NDmJ8bo242iUMHJ3FwYRoLPD8yP0VjfxanDi/gwfsW+HuYMiGIoSyNNbYB7WC2mz4BuWsOUH0aa2npEq5cegeX330Hq0vXsblIo397xxx1QcqUULyAcH4O0clTyB76IOLjx5DRcfYBpKYOI5QdRpt1avxqyjz7ImWYzb7KyGf9ypiWRJB5I03F1ZPGIDcLyEvGCxouxfualW7UpVPKUOfzrQ60KZ4ZiXIWMJ26mlcrEUjawI9BTMfgbeaH8UT1zr97tz/DdlId5NNx5DMJykY5nBL2eeJcQk5/GkXsD1FrL8oCjcvMKxO0VRjyBMiY0qSGfZVAuo3yRGqwgPoCQId5DWganoXhGevD8aTOWWDygzGmisq2UPndBFZT/YHX5HK1vEvG80JTcbJCzCFiZWef4blke5NxSe7q03/aj16bxWm1gVYU9PqbrQWjHN/ra9h95xkEakVMjGp8UVZkxLIPM03xbVWb8IWTNApHmbGsrTiZYtjhkRzbo2btdu3d83jlzXdtI0MVUTriyMgw0hxbh0dHrB0LhbyVXH1LGDjmlE9NZi3dWmIZupbe1Owc7j+2gBzHJdWYwkn+6KBzlzvVkXPQiTcUTv+pX7k+zEeYrrUXyR5hWpKNpquqnNJxSCYveVdxKQEbLxRZP243DklOsf55TyuOlNeeNi5nnKG+kqaNIRVIaUr2iFfFDybLWGzTAXmufcjUfiaXmBe1oRnNSo85sRpiHNId+Qgh2cYyKrzqjaG2l1dNJ7nIeotTV9HYbZkgrByuwO6cz2kKTbIwqEkM2gUrayvGKyrb7c15VS+sjzTH/eHhaQxPHESCxu/gCzEWn8KQP7WKW3q7nJKaXFTRZfDzhorBeLumW8uYV5lsfxUxcIf6TKhEuRlAKsH2Y5Zt03h1bobTWOCMf40ddV5nf6d+pJW3cq7KyJe+qpXOsqmswzA9W3lMHVjlrVM/0ipOxZmgYS/dSfJEjgrZV0XapLff+x+f5liX5DV9CWDZbC99uUkyeHJynuNOltdKWF69ZWG0+//U9IJtClgYn8XuXtFsDFfn7w8/CQeAquXHh7vKWitRQES1XSUFFZXSTnEHnd011Fduoby0bFTf00yoPLlkfBk+PNemHLYhII2xVrlqJPEvwxFtGnA07IIcXMZOPYyx0ydROHzcaPLB08iNSznrgyfqJOogqg91ZSM2tpZkiQlNuaRQECNqkxEZP+aE0CCkzn1XeX4YtNm5K5Wikb4VWSrt0tjcpSFBIgNqV8qaHANkVO3qLdInxWR4yQGimesu86FVDprZVucRaXCUd82+9c1BRfnWEmBt2mefaOpvFFav0IiraZdL7YCpzcD0akUDpb197O44ktdNG4lJGGmDPQ0W6szqlmktHczEjKaGkpgYy2NkdBiFoRFk8uxsFATx2w6AhC0v1sYgmg2XkDVxFaByQwNfZI4cc+ZoRqVjA48YXZ8r00zHUCGNMRoXogmmN5yiwqOldAxnqyDkUWT7qC0laEVqXC0pEt+Ycddn+p2tLVNYRVUaWTKO1Fmz2QI7Z8EMOFEhXyCxs5I002LeSj6vwT8jw1kCjMJBdSLSUGKGej8fgjranb8+u/CeKRw8WjjjQT0nA9+RZVeSlU8oXv2zb6aqjRWWd0QWRLA4eZ3P9lO5Hf/A0aD4jT8oFOXZ1uy/NieJa6aDpJl7S43xm7Ik54r4i1E640AbK2rVhzafcju1VqpaYbJqDqcijWD1C5HCslIsX0Y/h4jTOB4emrR+s3jrum0Ko9k6Gf+TkzNGmuFaWbzJe4vk+wDGxybM+Febbm7LGedI9awZPrWJ2NQ2A+RgpJUeUSqcIjnbgmx0fau/UuQ98nY0wj4xMo8Dswts56bRrZs32X+LiFB+ycCXcaDVMiXN+mvVkBn/jC9Fo559SA6ccrVsTiLx9ggVrkyWhjGpyz66zYFqdaPEfjiC+47Mc9DuIELRneSgLRrNJzA7zD6ZpL5HrbkpLbMbw8TEGEaH87f53viQo73psuojpp7ylDf1S2TnJMcx7DPqP1KKFIMuqnJEumeDvfpaXyGSMtKjItnvQwqjz8HWqlr5ksHRA8fxwUP344n503j46IN4bPa00YfnH8ATh07gg1PzeGRqFicPHcTxhVkcmp3E1IQ+3zOEyYlhGkfjlHWjSIY5ZllZJHs1Z6j0Kc9IGhs6LICSt1Vd7EemoLAPOJXdeq0pL450rnuSIXbL9W9RP6z+LDD/WV+6iwan/J9/Cs82oNIlg0OvmIm0cZMUPtW/8uqe04MW3OrOyOrVwU779x36de5+8JZJcJ5pvAyTr8fxAMfaqUnWEcnlhSHULAzmZmkHMdxFTENnguSdK49r0wEp0J3fjNnKwfCDfFvbKz8MeTtq/keSgm5wEbtzXrf20W+eD8pt8pGkJCUJzRFq8SsuhdD9ftsokF1xdak43Bwb/5iJ2+2qcIEoQtGDiCXnKB/Ux6McX+LkqRHMzkwbTU1N2qq0VJpjJfumzV6RtzSDLcPEiOnJ6FXKViusXBEzaStMpIyK9Bm7ZEKb0WnjVufgHRvJU0aM4MjCmNGp+6ZI05ifLkCfhVPdUM+275i3OTZ0OR6IQpRHYW1Els6xjQuYnuSYWEiaw14blIkSMW0Otkvj4AounXsZ77zxbbzy3Nfw9ovP4tr5M9heXTHS5nHBSB7hLI3+mUeRO/FpjD38jzD+8K8je+yjRuGJY+jGc6hSz9OkSJfKtsxYbZ6YiGulkSPVtz6bVzG9Rl9w0it77jVSa0CSHAC2MoJ1kaZhrq8B6Hv8elbBGrW2UbXi9CU5hGwTaG10xricrqfJJ0000EhvtHlfG8y1sMln7IsDlC3FegflVs+oxvoLcIzMpKP2yeOpiRxG7dXILObHHdlnUSfyPM9hSk7TkQymh9OYzNL4pV6j1QWiJOW2Pj0oXlTfVdlkQDb11SXqcqI681pk2YvNLkrUiyvMY4V536c+tMXjNq+JtOlfmcxTMVbWKgHFST6WnsS2F4nXKa1QZVp1yrB2h7/bQTS7QdTJ3VrXYWs7uvqGPI2d7S0bnzRGWD81sk5hsPWX1Ck61JFkrMqjUivtYGd7Azs7W0ZbO9s2CypZKm+IJmQiPRre/NNKORGTJFzEdsr/1M9txYfanO0jkpGa1GoZyj7JZbYyk9Vsv2aG+8S+pfa3fq6oeG5y9/a5I/4zuW1OSNaTVZEFUlFk7PZXdjJSk0H6YwDlV6t15CiwTKqelRZJ44HGWq3u1YSlnFEt8ozI9EHJSP3xXPmTU8YdFUZtTyIPSBbIwK+SV6XL6zOGes1loHu1mWcZ6CqE+6OMYN7sS1DsM+VSxUiOIc1sq9wshBVOs+0m/QLqJ5JoLIeoRztAunSdY4m1FetELgw+ZqQo+Fw8SJspkqA80msIlE+s3AEJkltqENWdMqV6MZvC6pOtLmdmRPXLZxijHB5a1coqpiGuTR7VhnqUdUEbSKulFY9NADIec7LINmI9iMJB9f3BzD/7KHWgcmXPmkZy0VHK2lWTqJXSPnqsoySN/1Raxj95vz/RWu47BvR5cO32H09kbRLRzfrLbttFKpvD5PQB2hMF09F0r0ye14aOY9QvcqOTRl3WE5v1pxLiBA8PDw8PDw8PDw8PDw8Pj59z/JgdAAHzOIlqq0voVLsIxtIIJTPoBSKolqoo7lbsHUxRo1JGo96ENnWxz/DJoxYIQqsCGqUKavtVo247aEs9tGClWd5FaX0VgUgeUw89gZkPPmKUmR6WI8xIkOPLnViu3AURA8ibJ6eVVgPYch959JSHtjxspK4W8NyJ64eFvFPyBJo3sKOZpIHnWrMGlqW+J1J5YpMYufzZTIW8hPJMkrRM6A4571+tVoe+I7yxsYPd/RJqjRa0iZ42xTFiHPImVutd7Fc6KFblSW+gVqnZygH3/pZjBW24p7CaodGSJb2Xn0uEMJ6NOcqlMZTP2rv9Mb0vk0giFNM7PBFb/u5I3j15+UL2PpK8h/a9ax412wHNpJF6rRp6zf8/e//1a3uS3Xli62zv3fH++puuHLOStsl20xhMExgI8yAIQwwEzBv/C/IP4NsAehnpYdSU5kGAMGoNNC2x2WySVaxiVWVlpbs3rz/e7n2290bfz4q9bya7m8NsQNVglW7cG+f32z8Tv4gVy0asWNE1E1x8BFfwx42ZsleWQ96sZG01n/AYBIzq45/B+nZGg+mjxag9I+aA1PeJVdtJuMix7dnFxaVnRlXLlWXb3N62za0wa7u5pfPN8Htrc8szAWtwg/YeF1hwc02nku7ChNsb2TvNn6ADQ9+56xRHXVvMCoEzZB+F1slitDdkzpWF67gk4g3h19UWcOb1OfjnOcxGcW3MyC9tFQ64OyF97pkAimGpRF9t7w96KmfsyxKYcWatIzksd5l5XWmM15HfseBiGnLSUripF9TP6l++h6s529pdXZ7Y5fW553rrxpetsL7avS9+CRP9i1vY6cmhL6tJ5fK2f+ehu/2P+gPPp4ev7Oz8yJZiM1vd2LTKyrrD9Or60qrK9C+ZZSS4/zOL3Oux3IftZyZGwMZ0OuuZNdwD0QbLQ5hljuteIpOyRIq9v3FhE80oT9XHK+UVqxSWLZvMGntbswSDdWtsk0QmqBjr9ll3x0wCPJZ4AKVi2YOOJYS35AlLkzpNu2kS9DJm6ysrlhHtE9MgZgnP5VzaytmYJdUu9t7u9QiwJloUbUWEw4tpghl7IQu7mGUCBtALmBHmxRc50EcgJc7myenrS9nBE2ENp55XIdBYlH35Wfun32SfVYG34GEkuo/QdrUxIXxmy8PV8qbnrfUd29lYs7dWt+yb+w/trfsP7e1337bvfOOb9v5773p+5+F9e+vhPXvn3Qe2ubsl3qb2OH2OQ73UN77O0+kTOg7rEqFR+pEKvZ7F9n+BvsI5KZwF715g85W7fq5f8Avn+9zhfcEBBqLMLBxBwvSwsQSHoFnjMTFOur48AT6nV/XoYmaKJ+cyxt9aJL6l71Du4uIc5gu4e6341Lz9kUjC9vbu2q//xndtbb3smW8JIPpDWfrrmYvMJzGv9OV3yTTb+Q7t83KBlb5FXf0J3g3wA6b8dr7q/DXIKYctfU7dBEjfC5p+0XuvE2Xqn2MbxSp527wInlPfMbPFmVc3fJ/TRRsW7QkviWeCW8zCR1j6xJre4IoasomGc5Zb/a6t7H4g+SU5It5ZLKStkGe/aZbHpVzWquXeNpfr/PK20M7QxoUXFufUOXgn6D39fu0lQFtUZfZPZ8kKcht38l5ffHpADBzpTcoso+tJLnREp92+6TxmvWFSv+PW7i/p2sxzpzu2Wr3tcTDqDelVvbrdtKoezLR2eeT56MXH9vnPfmAf/eDP7ZMffN9ePvnMrsXzeq266iIOUdzynNr8hpUf/o5tfPt3be39/8pWv/PPrXD/u7ZU3rCO4EnuikfZ0sgiouOo6o7Hk6BtE/FFlpdl00nPhbx4jnIpnbBsIuJLEOgqZjgX+6F3xPPYHhDvUW4ir4iTwNKIgvSWfB7X4LilxM8IlgjgJiPxMDwiuwNrSh/qCDhkymNtP7TsPA0dELhKT2pKT2V7UHKtpfNqV/KgY+fVjl3UO3bZ7ApmA2v3hp67I8ljlTOiztKL2PO9VMza2nJOfKhkt7fLnu/vlO3t3bK9s79ib91atYe7y/Zwq2QPNwt2fyPr+fZqzvZX8ra3nLetct5WClkr5lLSVVKWSybE49U+ZWa+WdefFC9Bf0MDo8m49gcs1jWdo00F2hQuCa/R1aBj9p2P6AUygfMEIA/KhryKxeC9ekvlzuDBodOYpJ2/K61cH8B75ei8YR9/9sI+fXzo+bwxskS24sHZmKnFQ4YETS22c55Tn47QXaA/5AjnxJsgjgeZ5VdpvDxUEXgI/Jf3As/4StZ7nrmnQvkWy3F8S0BoWNlp2OnbS3C6ooG8gydwyPDUQKvQIJ5qsSheN+zXrzKY6VZ2OgWuKhfPYv/Nh1U9VSdkmiiZju5HiTxDHbwGtBk6J4uuI5GeymO5Xkf4Dm/HO1p0LX2fjK7v3gPhE/O6MYOOnipdGa8B5an6JibaCdvs0k4gDVz1sC9hmmddBxQT6eT9vnRz3dcTXH6d4JmIlqV4QvYcwYrjekcXlF/XneJUkUgM+KTcBnHPYuw6tXthK6RFo3gfhNl/1Zu+QXbTdsGbjAc0s/8E81xiK0CVT+wZljzDQ/k2Gfd+ZvkBck96KoGZRcCuT2WzBc/IEWb4ceEHb5LSp7LZkvcX7W1L/yHjXZAvsqxz31KpjLUbdauenwqWLelTBGot2pru5fMllVW3s7MDXzLAMsqtjV3ZMGVrq2/IHfEBvkW//H1LsKWfWwyAgDj6q5xr16TEpi0qQyqWSrnhOJkNrS5leiAAgTS4vA8lsGYiLJAnuFiKYpbYx99XKalAOjshohISghS6jyE8WRKj39qzTDEtwzTjAnEJd7yYXgfj5ynUmnsQyvyXkFO8TcQmhEVpcANLBK9OcyVDj+FGzfoQVfOrtPC1UrvbEdxeqG0DawmR2AcTo93X/Yq5EgOA/TGbnZa12ritKLfa1mg1fb16U+806k3lsC69dnPjR4KinJ9f6PzGLi9kiHH9hmCAxBQgbgADAyGI4GhCcLEQHG7MsgEJ+NqlYC8EVfPVPhjXTAqB6qVrMDEix5YkMPdXsnZ3E/fBhG2uLXtADNaTQ9i+B6gUGoEuZGAIUxW82Hef/UFdkXHhAuRgMBxFECJuHwyQYjmTEo3ADcqOylFd0pm09zNBH6nTYCziFfPDzR9Gzxo7jGE96jhA/Z0Z0p+6x1dwYWJwghgJd+/fs529PSkErBHCfTIsWSAnCIintuBGHdbVoVwAu6HXPc+ay3xeTB2SEU6oXj4wJBzhm9RXPNfbBrr5DgMY4gxQoAQI5qzHHumIuyP9XL0OLnEN9TH7d+NyhfJB3IGernONgRqWPLCPOxlXMurle36rvL5okXWWjlN6jiUSjSaRUPsSwlPvq929XVtd3VB7ZQiK9lBAvb8FI9aW0lfeN/ymr4CdfoPvLAOg/e56p7ZGxYBRHjxOhRgl66CIZ8D6K1zdPJ6B6vV1+AMJIf2LEAPAaaNxJWX4VPiUtO3d27a5tav+HdrpwUvf/eD89EgCL2pbu/u6ty8MN7uuXklBvHJcZJlJWvDPMAAqHCWYJ7E+wPuMhExWwisihQuBCF6wWwdwTyd0TwYEgXJ8l4zJjZ2dvlI5UuRbM9tcXXdBSST/oXjKVPQRl3KU1zu+N7VwHWUX9/ixlIaUlBbqslopW0ZlSiKKgCRoxYeIJJ3QOx77IyO6GUnBZXB2mlALYtLxROtq2XQoWsM7EKWHPbDTy1LuJHylfJICyw1/XcF0CIBXfskTp1/+Dnw2KCZfNeO4KB4gOPT6LGeJO+6OVa9Rf+KCGzaCcjqdRq1ar9kXz76w44NXdiVDpjpqWqtJTIBAc61R21rduk1kJCFXcIWOiqbzkkcEUct7gKCsjI6CVVZXLFXOiuYHllJTIuIPybxgCU+BR4wilsmxjEO8Sxqv1BbxvOCa7YYabVEDg9z6MrkK5u0GPnMYIVe4Fn7qyHshvaYljpwuwetUH+EJEdgPDp7ai8Oq42Iuv2G3b4nWxavRCsEz4M+zX8o8XdHRi5sLx4VrPXl+UNI96iFa8ajLUrrgdchf8JElc6zRpGzcL6mxpLL/Uwn0tsoJ3wxfpc6hfISOD2A7PustOvEriXeQSz6oMufnwfBAPqiueh7aQKEErzz+inI6XRLel718DBiEP3u74/bNYHiQC9QwKGS8zXf8Oeo2x1HO6BN+0Abeo+0ud0QbLt/gjzom3f2e4GgsJZQxVt6yTGnDkpJ/8BlkDzSNXKSZfC78UdnzH8ACXYNgVxj9DF65mBTuk0KbmRgBZuFZykaBp84Ck9cPmcSAMPuC+ySKnhM7YHzOJEJ9QKDFnvCSpaw7R59y3ACG1BHZkKDMiQzYlh2fPLWXX/zUXjz60I5efWGfffITO3zx3FpX0h1YeqjvjGJ5i2TXLb3xtoz837LM5kMrv/PbVrz3gWW27pllyzZQiaxxJ2o/PQ1WYshhHPOLXuE/BgrGArjrbdZFBvJx5yfHieQungXswQf+xQVX7FDGxCiOddPQNd8Azrwfgt1FPAp/WsayD7aqnIzKYQkNnyTiOlYIxj6DC8CZQW/gyk4OBPYjEPHCKCTRRVDjQAUQRd8NGcF7LDijy3aHE2tJvyVoXV0y+abTsxvOJdtb6hAMhKb4GssQ0GucFvingsEDn+hCBkuHiQrHUqo7eliBmC0Y/sK3LMtMlPO5pBWzSV1PSG8Tj5d+k9E5Ox2Usinf6YBns7qWVTlMqGRVJgEOMzIOiXPCkhSM/LjgxDEi/W189LFdv/ixVSp529so+45QvuwvCtDVX4JTX7w4KdpLZAjmx3KypPXGKatLPt10pmpz1IYRGWGFNVte2VBZ61ZcXrNcVrIjFbXl9YrKXHK3fiGv0xmDYliaM/UbutTVybGdnF26fjeOpuz+/dt2b2dTtoNwSddGAnyYDAo6GX0BfaCHOn+jv0AznTJgBw3Dj9AjAz/Uked4Zk7zi3dApMA1pOuhIy0Ro4OrwEAnqisH6Ah6YiIRWeXP6iluguNelArUFafNJdUB+ZyijmoDNL3goWqV6tmy+FJH99pezmSS1DNIYD0LeFQOMiYMcoQ2hPhmqolw7Pmj547D59InKssF51f+Hi/620oAJDTST2OSpX3ZHocvX/lST1L4DvDQNxigE/3kystWWr+lvOXLj8Je/cCSTJHwlECrtJwJKVoF7TEBwiAdywCchytTZwaBokwb9Gq2NJIBr74EDsQcIJK+L9FWP0/c+A8TlzG+jb4iY5zvoJN2Og0IyAcY8sQncB4nOu2zAxoB2WfCO4Kr6p7eJQ5Yuy3DXzosfcAuWUT1L+SXZYfV7OL80Dzav/SCdRn+BPzL5SvW03fOTl740m7ioG1t7lmpuGytvvSmGvXoqk1pjxuFfQuefd30S7ILAM+p0+tXUo/UmXSYmBaID8qyDn406Ei5ktIrRXTQE0HR0WJErHkfSRBIsxRjyQq5RLAxMQgh1kyC0KOTT4Rs8ZQlSquWLIQgV849Z6wXYm2YCIsqzHEdxHelSBe5zjmjh4HgwMOpBCWz9Yz46er8WQgnjPCFFv3HJAz7zz77sRTQpp0cHlu9JsVUiupN7cYaOq/Vqh7Jn+jgNzLiyRj4TWWMfiKON5oosi0RZMuNLPJABM4AQVyEh8KAYhIi2krASVllrTcz12wnVMhLqc3ldSSiddQ6fO9KBqgIDNAwi4Qx3ZUwGgpuoh3L6dpWIWkPtip2e3fDtySqLJc9+mdY46+s73qAFJURYBoYJ30VguHJwHCm+FUmw5Gvqq8RpBKuYtcOWO7xKIhJTADiA0QIJMJounJH9WOLQhQd99jgm3rWZ8p14sIBASIChzmgYAUDdmK3HjywW3fui3gL8/rL0BHuEN2baKpxfS/lBkDe8jKQWDOPgT8QHrJlHrOJDA55YDV2YeiFGVqMSmc6DOTwW/1106j7FoI19fG1lCVmjasyBDEGmRE+Pzu307Mz7+drPdPkvXYn5A4DQl2Vp/J9oIhBgLDFIzP8BGhkkIDBHPqr0+35GnKOlEOANKKUoiitbW7a/t6+lcWswwAABgsDAMHQDAFugDZKUCASjmT6EebNYBoGPjtsMBoKA/eBN8GFshjs4DewZ/b5P4Y/wGx/EQYAGHRpNq99Bm9v95atr697ZNnD58/s7OzQd+OAWW/t3lZ7bgkvzYMEXl5ciGfFbGVt3ZaXVz3QDLBiFwA3/gWzjAQRu0uApwS7Q8nH+IcvAWuC2sSknLG9o8cHGdSsKb6REb4W06tWFt/rNmruUUM0aOoYjH8pV8LrqRR9BoRYT8q6/7VKxdZWln1bqonweDLqS85OxAMibthBd30pqgy8MXtY70khnonnQkv8EX+dCXfob0be4+LPyYwUQ/Uh9aTnoTunvTl98ldcwH8zyLpQhniGxMF5xwJv/Dv0EZxZ3xdM+qJ/FGKicYOPzICg3PMoHgGTSdSevXpp3/v+9+zJo6d2dHVhryINO68e2fnxsR0xg6k+PL68tkaVrX/adnFyZGeXF1YX7JqCeVX90hH99KeiLW//yDKxsYlqwtaygg98y73ERlMPgJpgQEJ0idGFMpIQjagz9VyoG02atyqkOUxCq8lfOfUcoOWgCDqXZ//NUYWi2HJrOunYi4Nn9tmjU+cNqdSq3b+3Z3nxbeTrbIlRGuSW+LCzYArQqStquqUfzrf9N+dc+zJ5dfielC3KQ7lGyYa3MwDgA75qangPWTJvz1fK4Rot4pLfV3mu6ArnUNQXR38TgPmToYAFnboyiSKpy8jgxeCB4yD3dJFBgFSKgVq2AYT/g6cqT/KjCz5LrvlMn8qgTbQXOeHP8r4aIrT264goZA+1cJz0csJzGPzIVQbXCMSZlrHFuW/r5gqpZKLKwmsEWYFhR8WZYfX6es95Nfxb7tVFTA99Arj6PX3H4a5zV7xFf8AoBPtFSaXvgU0oC4V2zKC0yvLI9DKER1PRCQa6dKTROOY03JHOcCWdAW8A5Eda+tIMjxGVxeDgbNaXgnxhl6cv7Pnjn9oXH//QLl4+ttrlqdWrF9YgVgnfVZ0GSymbZLYts/eBrbz7z2zt7d+y/P43LLdxz5aKm9abJdzIdY899ZVPPsiQo64+uSIIQOI+2K46wGvwNmLdOQ2n/TwLfvgFMnCcZ/oFo4GBH/qaPuIf1fOBEGS1ADXGI0n0oioIWipT7zFDCR6lpAt5hH8ZoUkGB9jtSHIzJf0Aec8AI9vyMSjB+ABrsMM67KkMXJ1TvnAxROVX/+k5oYBnBtf4RpgU4Psz9Z/42EBycrQkGc4OQENrdUc6DmRoDJUZwB/aTXNgNzq/6Qys1hlaTfevhMPXkq916QN191oYem6Jr3fVn8QDYNvkgb6B1+xQsByqTr4NJUARLgBKcGcgwPeVfcBCF4Ax9EQ/jTgHn4CffndffWS1o0e2ulK07VXp4t44QdLhHTwphoMlN/7j6bIAywCo8DialQ6St2iCXLR0bsWKK+u2vnPLtvbv2YrkJIZgRN8rlXPqT9b1J9RX4CMDf/SRoCqDczzsiYeLV59fOw1J4NiDB3dsf2vV8Qee1Fc/oAcyGARd02TkFLPr0Bz9gKbvgV6FLuj09Ax9JKj4fV0I5St5v4GgeoYb0D6MwXkNBegyuEHCiOU1XZ3zKfidyuYIrEIRIc9PCPDIrjLo5XgzQAwT6W0DyR9ifuHNmkxSc3g4W/jKlpnC11Wm6uDf0JGiKV9f407AObVnKHvh0edPxH+EX6o3ursPR+jh2RJDGYGuMOh99Ez3vH2qXrNas8NXr1z/HOs+cKMdJJqON+lyZd1WNm9ZaXlTvI+JvsUkKfARHPQsEPZdJugDvUjcBOyIQFvBxmMdPrwzyeCTniNG3LB9JVrCA2EmPR04ZdR+Bi/gESEWBPoSWw96rDGVxYAOMr3drquSM8vmilbIYvwTZLmt94Y+uUpfoccS1BsvZZ+AldynTAYFsBkLkiF4Dg6HXTs5nRv/hZJtqL14sGBndvWdoyMZ/9L1sSk2tvZ9q2cCtx9K3+j5IOBQuuKG2wT/McGxSb9U2wCmBUC2+5gJIB4VVrjEzBfGw6DbdIOMKNhsj4bhDpMmyn9EiIWBH4kK8XVthiKjjhc2SKDqXkIGXHbZdt55z/LLWSmFuAlhsGF4MqKqR2UgCw/BdSE931X5YhAQwlidTl4kvA6YPWfUjBdgABBcCFwBooWiSF8XAn0R9eGrZ4JZxNqNrteHGZOo6h8C+qSEUDI8UzkxxIKIi0AWeUeqvBCRSJK4o5QqyzLkVoRQW7a8siZkTdve7bsyOHZta3vPtrZ2bdtd27dsY2PTNvQcUci3trbDM7q/IYMwLYF3eXosw+XCmT1sHBaJUk30cIxlCHc1G7P7Gzl7eEvlbK6pTmlLy9iIJZnZZ0CEAQA9Sb+8ZnAwPJ2I8UKgzsC5AeB07iOius4zsBN321V2bwD1ie9drYzy5TsE6DlwZaJ+bckoJmhPR4Ywru/wXvEr7yMCKDnjpo9h/ggQ3Vu4diFQ9u6/ZW+9+y2rVFaMoG4Y+xwXAUJSBBARcbP1GgEO10S4pbKYpupABM96s+67KdRk2BPRndHRep2ZfBn6zDbe6CjGea1nLmVkkq9kbGBwMrhTY7CHbcbqDRmTLSkCYdQfvA6zSQmfucVdG+MOxTK4QaYsJ9ijbGZzGQkMRoxjHtEVwZFmZkC/2TYRxYUBIIJClSsl29nZs10ZrAz8sH9pUvQCjMIMU+gHpwOEp/odELrCqwSDRihD7ygDMHGWBjiTF/2x5RmBoagv3iD0LXDC48Fx4GukX5QBAAL6gId7eFPImCdI5+NHn9jBqxce2RvFn20At6XcQE0X51JWTk/8fGNzR/S4JZgInoIRuwC0mw2HO7sxhPfZY5+BnLbDD2WMrX6ACwNVPd1rMygwlkDuN20ghTCl6ylmsQXzTv3akiI1Bvvc+Fef4PKP22e33fXBI3BjVfi8vlK2QjohmmLpQtsH/+jzXI79xhGAMjbU58PRwPoS/SiKPuOoI479KRnhDIj5DhBsR5QvW7xQtmy5YIkEnAOaDHDjB0oJOAc9cv76nwjY8U/n4U5QahaKfFC+eFWqigQ/A1vgLN/G/Y8BUAwAkg8ETON2fn1tT754aq0rGfjqr8ZWTHDtuAdVfdS1anpm3SFLmsQD4hN7+fQLe3Z9YefJqZ3eXNlRo2rnot/jvhSggwOrH9/YcoGBFgFX9ECw0xDMVMqkZBUBRBkY7qou4mK+s0lC9IpXwZfB8OYK4CL5OfXmJLSdB3iG5xdpoXAt0uIWkPKZXy+iYweHL6UIHLkCk06u2Xvv3bViSYadahQUO3g0sA380uvkhVFGyK7cenlAPiT6GzIBT51Hqx/AAwwr+L/3tZepsr2Bi3cXH+A9/5B/w+/rOWjPjQ6de57/9rT4uD8OznEh1M/r6IkygrIPijCQSR8A82SyIBwO2wAyg+k1kozD244I03gFUPTie5SPPrCAgX+We7TXryGzUC6loDJrCh9OsxVf0mf9w7IDPadnXVdQeUxy4PaLYQJP5ehwVjk84+fKtI/n+cczVNV1FaVFf+klZSZLeF4wg0fTZtXLn2GrQz3GMiE3+KS2yB50ox+PGA9SOaFMGVYqA2MAw8KjnqtoNcHOLw7EW27s+YtP7cXTj+3TH/+lPfroR3Zx9Mq6zabgJt1AdVCvywxJ2DS9ZsnVB5a/9YGV7/+OLd//DSvdfmizbNEaA9Gp2t4UvPnWYjaW5Ead8IcB+jCYMbBZHwMATY3MNABGmhJwdBjqut4jC3LeVmANzhH0TV0f+kDgoR/0y2eEKQPvArwh8H7gyAADxjH79vd0D52BtygL2eaeHcpJ5Cly1eVo3I3SrHJBv3PC+azwrKD7WTFcPL7QnVhCRXR3BlvdA0H9hPEMH2WJn89O8CTfUfZtRSWzMXyY9XSPEpVLxsBG1uBdw6As/UR2TWqmb0L7KtIH49QOdFVgy3mgCbVL19xbBBgAPxBjJLgrUzfgwT36IUBV7wjmwMIndvDulI6AQ1fv5Yd2c/JM+iRbxEo+CL7Q3ALmHnx5uOSDwNF0WfDP6vP6lr6LO3ciJiPOd+SY+kBFRHpDtliWrlXwJQoTybNCEf1hSXQlCQOC01bVJdAgAwxdOz08sovrutc2Ll3trYd37N76qmSSeh0DXG3BlhVVIklUD+EC71Mc8ksHsIgzcAgvLqdZ8Ujg4PAQTAUGl8fOf3VOGwP/Cf3HdegHHTWwN/3hOb4F/LBNdEQP1X//Rlg+4A8773RPP3ANeSE913mF+guDsS1jkZnotmgoIj1wMJDtM8tbUrBNiPewxJZeQ+cIywjowajTSpgU0xFYSxf99NHT0NeSSeViweHjPMfrQ6X1kldf/+bCQTW3unSk44NjX8IyZhcDPY/sJfENouYzALC6ddvypTXVRbYYAwB6n3/gq0Cm62p1BN1R/ZKQ/ii6YdZ//kVvM9u6sowCmAP7oQzySffaUjHsAAZchRvCRXg2Ogm47nB2+yPu7/h7qmuv1/T+ZCKDmX/VxLo9vKqbgd+ouexSls/lvR/wwmQ7cJed0mXZ2YBlHZTdYxb/6ty9XXM+878jXa0kHU1lqR7M/GMTsBxga+uWdIGKDzTgnXlz07LK6pZvx7y5tWU3tarrxs73v2b6pRoAyI97Ina2wgAx2DIFhBFWCAmGAlpcCmun0VDnM7M90kPqXHVIVABMZiuWKa1aTJ0Wz4ppiGhIMJJ4Nmw3V9zYs40tRgNHuo8h0heBIziJ6qrv6nuO6EIAZ5xikBxxgYfouIkSGSJJt91NHmIA6UA2XxstpBD9U4wnNeVvZNJ/CCruLiQMXa6sWVnt2JCRvrG5raMMdT/q93wtOoYCxvv6ujJGvPKqzjFG2TZofWPDR66KUuQ3ZdQvr6xaeXnZSsqsby+VlCsVK8r4K5ZLOi9bnmj3ZV0rVYSsWet3G/bo04/t+ORCtQs1Fum5Gxqz3YyQpUWQd9dy9t6dddvbl4FWkpKflNIjWLMuDANwYaBDffyDqfIbRgCjdIUKpgI71vO8AyEHN2f6Xl+fvwsBownMJuoL/QA3eH7Jn9Ul9euw3/ctChkEwAsgKE8oP2KwXoZYoS7AaHXXBbC7uCrDYNd39+3db37LVlalwMhwYRSPde4QPLsDYNz6NRlW3GfGHAW/VGJf24nvcc/MPYTM8gyYD9u4ZYSDZDwGfH23GMziPJfNW6FUsIr6a0X9s1xe0bGivlyTsbhtW5ubtreza/s7O7a/t2e39vZ1vGV7uxjuO77vPEcMT1z59/Z2bFcGM9G3yzK4Kurj5VJRfVv0feHZ8rDCrgbq/+U14RoDQJvMCOKyi8cDwkTiAgEHMqtlrqyIefpsmIC9GMFmAIBn2cYFGMO4GblF8PAMdOiwE8wS8wEA3KswNr8uf4C+fiGWAKg96xtrHsGbNWSvXj61F8+fwszswcN3nbZu7d0F+ezk5NBOzo6cstbXt9V/t4UrMQmFqnhb3yMj49LoM/8Y/xKALPOA7yCIwGOWarCVDAKASLfNdkP9hIuw+qsr47bWkTCPWLtWt6uTE+dXDBQV1c9Ew6ZPmfVXQ6X8jSSIYlYRTqyvihfI+NcLNhoyIj3zwSW+w8CBewLpHiPtIlsp/IHGpGro79TSkux4EbBEAFpO5Cu2de+hLe9tWCrHUi0pI2o49AjdCYP8fVdS5iixwIyAIjwHL0BtmP/2V/leUCZ8pklCnwj33GMGdiw+wY4MvEr5zP5K1RQcx9ZotGw20jss7dkoWk7cbdgTL1CdRzLmS/Gs7aSLdnN5aUdHZ9ZOSV5sS+BPu9aNDq0jeVFNj612XbXx5VD0I7otSV7pH4OGS1HqNpNigZFjdlll+Zb4FbNdcVxapSS7jKJdZHgTtQzJ260Mawq1118OuuD8c84bgZzDZE5L4S8/eVnt5Tgb2plw7ckX5+LLUfGXLfvWt+6J3lGMAo6jBPGuz2gvyuI7qlv43rxk1cF7i7pwgL/CW70c6hLawWwis1EobXrZX/X7wkd6nI9RREihMB6jjbyP0Q1/5g50yOwjs+WLp0mUGhToIFd8mZlwK3wO4yLIb9aFwncw/uFJCfVBroAHgIwmWS8OQ+EyXlTERlgMIsDPSG4sKQFzX8erMjAoUcrxonO5oHNcr7nm91UJMmU7HwlavtcJWPk3vHEBXiisQZ4tFOi5bKQxZF73gRrqEGSqGxt+X+8tMWHAO94aZSmFyEXJ2anKEbq6C7b0Wxm4Zjd1lv9J6ZeMJC4Mrv1e2+nQDdpyPuv7/K8UM7Y0atrp809t3LmxoycfW/X00PrikczK8d5kHLfeTEZHaV+EV7Hs1nds+cE/sZV3/jMr3PoVWypu2EjtGko+M+tM/AEmcJDTLNlhgIcJAzwN2GUIrIOeg65glhKsY/oO8nkgnoibMFHO0Ud8mQ3A0X3iWeAJ4QP9ojkwxF371cc854a0aA7PtgT4oLKZjY/pPY5L6id0DVzFMdB9MEC8gi2Guzq2pAN2xXvb+n5fdenrIxP1yUwozvIB9CG2QU3piMs6uw3gXp9PxywnmOI5kAZXhEMRZiz1DnoofJIlCgzE8n24FK2CnzLpEQZ+1IFCGfdYVMWJIeMxTLycqA/us/yBgf6c2lcQ/81InuCxwCAU/J6t9JgM8N1aGJzQO+mE8DiJV6iuiV4zeo9n2NKWQQ4mDJgowPWf9nnWNe6jK+AJkRGvaz/9gVWPX0r2Ldv2qnBBdWS2NwyESpQMBUf1SSq3bBEZqcNo2j0jmMwB5+l1uhGS8F2JREf0Fe+OOjUbdW9knErXV/8yKOL8RniN+zj4Qj8jc48ODt2tmnIyhYq9/dZt26kUXQaIyITL+p5g7A4kyAzVT1qqfz/YGmEAQJ/1DP9ATvqAFJOOHKFl3XUdl3fgOfN3eRZ+hF7k3j66x7hOoFXo01saCg/FzPmEfuoPbfF/6g/XhfVO4BuiUxmUbqjrGwzSUBYLcdXBMjj1juQKS+yWhAfgCluLwrNYZjKd0wYfxcjG8zcpuDfPz+yTJy+8fZFizoroGlSEunylPl6gjgvevSQ+dn1+LgP3NHhVwK0lvGOv+0P0oLqUVzZtZfuOZQvLokH6E56moihRH3CeBVzg4264q0U+sKr+9eeQI4Kl+hyPcGK+oeMMZbAvjWvSZwTrGDjMsocltbUvXYiJGOgBjyu4BPvr99R/4huDrjclK70ply/qlH3+u9Zssc9/4MVE/MfIh2cE4/9G8B57rCvc+5Hb4CxLatm5Ai/ffEG21taeT8iyTODs9EB6ZN3fzUi/ZzloSfYRngSnJy99C+hUpmx377/ry43z0scvZTew3Pu1rP0a6Rd/G8A36U16k96kN+lNepPepDfpTXqT3qQ36U16k/5eJIYGZovZsEKh4Mf/UPq93/s9+6M/+iP70Y9+5OuNv+5IBqNfpK3GmaUicQ8ely6sWHZty2K5uLXr53ZzeeTPXL18YTdHr6xxPbBodsVSy2WLJQqWWb1j5d09S2ZT/pxNutatXdqgyXqgscUZAV17aHd/5VuWnj9ydVO1RqNrK+WiWYRgbCHoGyNuIaAas/6M6o18nR6zv7hcz2xqzSZ78ndtsR6PmW/c/jKZrCWSuHCFdgE2B90cFAwUxnT+H4LMlepLIjplGCYLY2/+14dhGNsPV0g84pnfc1j7iCOjeRFcaMJlRrUWaSmMdaokRrvCiCaJUXSC5zA7Nx4N7OMP/8z+x//hX9jzZ6cWlkqo7NnE15D3RiMfJdwqpu03H27Z++/dtvWtLUulWfvKaDgjl4y64wHACCYwmKgA1vHMy1pihDPqmXWPRAdmGUcswZ7C7Bk6b4/qqBb5LAwzfOzrzUghs3seTVuJ/UiBWeP6zE4PjuzjL17ZRy+r9rLacRc/ZiFJuBHRt4yw66qNVTF3+dS3GFUmffOD9+2//t//t/buu9/02R7g499WOcDx9ayQcMqXEfi9sQfuq16d2vnRgZ2fnvgzBNwrlCq2srzqQdPoPRLfDzPoYWzNI5JH6RlmlxI+EunwUr1w7SYFtzK9v4AZM2mqCn0Y1sf6Yz7DxLpsZgqIOcAIZLfbN/b/xsWVxEwX9eY91o+vb+7Yzt5tK5eKlkxljGUAJDwBmG0isX6O9cOMeLPMhT4mUSf3DtB3aR4jy+yEQGJmZ4Ffvs5W7WU91/HhC49d8XX5A95EH3zwgW1ubs6v/HwTHkyfffaZ2oXT6ddP8IZbt3fU2JG9fPrYXh08NoI07u3et7ff/qY/g8vq2fFzOzx+IbyP695d29u/58tMarUruzg/9ufoLwL/ZLNFxwFGm5vtunB/bNl5ZGR2woD/DAfEdWj47Bjuzcno0K4Pn9rh40N/7vjpC7u6uPKR4mw+bQSMagonLm7aVm92/Rl4QiqX0/28r3eNjIbGjgbMhLFemWUDJNbDTvU91rBNliaWiCb1ZvD40GOecswWCRbg6WwpZ8ub9+ytX/1Vi1dwERZMJ6Hf8SaBlzLVAHos5l1EDq/Twm2cOTHuQb8L3sV1n4xRcjfxseBwc+MutrlixvrDrlUva863SMxkzcY5a/WndkFw1ItrX1sbLaVt2mv62lHSzaRt0+bQ0h79u2HdxtB6haiN7otH4XmmNO0krVsWOV60rXSRtd/57bftg/ssxYhZcW3ToumA96dnl3Z51RFvH1upfMc2NtdtdbVku7ub7lURkngITdO/RXJIMFuidn45S69/uhFmUZwrfuWdrwBN14DWYl24Tev26Sc/su9/76Xf3d75hv32P3zP8sUwayIpoO+oD/Woe0P52yRm8ZhdDr+9r3TNe2ReJ5+9hgfqN+8yc8lsNlGN8ZwCD0jeHjWSfpxz9Hl5emfOB2hT4LWUoTzvayLX433ELBgJvqvLynoe+FCG/uEazQw4Cd7mu724FxizdXimgadLlklv2NbWbX8ulRVOECFfMqVarVu73ZPMktwSPlMGiZluZo1xq03gUipEBy6+xpe6zvFr0T++Pplpv1AV3QgwIRG/g/onksFD8fXOLqJdolez3I+EPEJ+UmCYIRS/nhEpmntBgWGWi++R1XodQ5Az9qfv95nFlrxT6ut78G7W8SN7iPNxfnkluYlM1MtKlXLekk6/Y1tbWxWuEvma2eCEqj+y+mXQTVr1G+kAHas1buySpW5XBB5W+zKScdsP/JlOel00lLLeWH0tWOBm7stRBBPquJgtZZ18q8fSMcng2NSDzeWEM/SjK1BKzLATs0SNCbghXBwJL5DrXCf2DEm31MfsgMLyM8lzAYWmzZZGqkOgWaZiWSbq671VPDQngHg/sWzCdw1S8sCD+k2G8/Cco5wYU4AWXRrwM8hy6RP6ns/ASy4KTV7zMPgB8Uh4kfg48bFO1O6h4DLU+ySogFh5dK7jvh72GWe1jeYxC01CGgWKUYY+eFLfhUd+VZaiR+CZAc65LuEKZ4A/aElaikwtTqPUHxNVVppHwDN/NNQL0OCVENy+w1IxMIqZZ/oB705Sol+zZ//yv7Pnj35i77//wN5/ULY0Oor6GZwldVp4r0WssH7XooVtG0YL7k0KbePtG5vrq+ho6JbMYntwaGTVxTMb1g7t1s6aP5OQfMKbBJh6W6eqvV6/rl7YD7/3PXv+6tyfW9+7a7/7z/+BffPOpsoUHKVHxG+ks+u8nw11x5OAJY9TyWJhodM1DUc/8+XEwEgJDzwHnerGFXiw67niE3qJOxTmPIrlPXhPEPcleJTA79B9Qj9C7+7JQZ8AU33LeR3v60gisCKyfQbN6Dpr8Ikl4P9UTHQSvgmuWBRPFbxoRK/iZ3xfCGLjQfjeQLzAObOKZmY9eKVkVcbQHn3/e/Z/+9ff8+fS+zu2uVy0iHCUb4BfNNbjYfgTgqGAp+63JfGxpz/71B598pm1VM5Y/RyZRUV3Aa7silNcXbdbD79p99/7TStVttUoYgCov0QvJDTwJWbluy33OB71WuJtLB1IygbMuVc3KSmbiqDveDGxuwHLkGedS0tMjqyYWehocRuwzGQkfUbFZ+Jpj3sGHAbSC0Zj2VRKeCaw7j9bqAgWUet3Gr7X/1R9xN78pALxlNS3vV7Hmq2ae0eynIE1/yzf60r/ITVbdRtIT2PngL2d+1bML1u7U7fTk+dWbwRdAr1uV/pdqbjq9uL58YFdXx87nu/d+RW7c//b/txU/fvRT35i1evrgINfMzFDT6yFvy39/u//vv3xH//x/Ne/n7BjSV/lH3/4h39of/AHf+DnHKH5n9sSABBrgVzfuIMLRVaYIYQVIREYhG0pBs2qu6k5+xFm9ttt67UHNouVLCthFdUz0UTOiusbVlip+ABCKpvztTAYHqwFxLCNJ7N6fkNKcgAwBjvE2Gi2pbxKYY3gEidgSPDCGEB7DGoMQTVGv4LLGYot1ORr5VRPjCk3eNVxCPDXAgbigZCgIwjcGyqY8D8c/kaCEbAexJmtiJ9zX/MtZoKbF0qIKyJCzq/msNZeKoDu+To1lBSMb7J+U1/qHYK5wbTCb4jRFRl+Q5j6BuUNBy372Yd/ZT/+4U+NCPMhiJYYkOBIkB7ak08k7N5mxb71cN/2d7ctLaKKEY9BjHxRJgzS1zKppcADqL9W5DlTufQL91ypFcESwNEjsnIfIAlmwBYDmK1nXHnw1+kNJX5TN/UDfRkV7Gbql353GGIB6Bwx7i5jKo8+Wgg6ykF95N2JtCEUFZMyuLqx4csqeA53awaAfP27Gk4fLvqSjILtAoy17jKcS+VV296/b7u3H9jt++/Z/p23bWv3ji2v7VpZhkF5eUN5y0qeNzwXyKV15VXLllYsXSiJkQcm5dfyrIWrCKd1PVOyVEpGXposJpnOW5yge4ngVpzWM8Qo8PX2PqCD4pr2I7BP6Jy6IrwRMNS5UCxZsVIWPWQd3+i7AFr1AjCQFsIAADRNX0APCyaFMhtoAEGue3NBTsdxjz7x/hH8cZ0DzqxtZ8eDr8MfSBgYvwhLAKDXTCZlZ6cElHvlOLe3/8Du3L7vcANhTw5f2PHRM5U9sm3hhRv/oqWb2rWdn5+4cENxw/hnvT1uhiwJIEgoeJgUn8qzLlJHXI+BY13GP9vn0P8FGeqjZs2Onz+zwxeH1lZb2EUFXMYVDTdbjA12AWE3CfoaxTWrbxGsDtfOiPpsOmEtvQwflAqVi/rDv5HqgiCjTxGauOMBpano0XFFbfTt1qR0hvgrOVvbu6W8JSEHJUI4od/duAcHoCN+6184+RIvuMXjzh/C254WSipp8bQrW4IHbtyJJEJx6ksmXJtRSlAftQRlLi05U5CRs1Gq2I7oa71QtK3Kmt1a37Rd0d1WadnWN9dEu+u2tb5me5IbO9myrVnOthJlK0ezynEry9BZiRVtZ7VoK8WYFBUpYgnJMJEB6EPw1oPDS+EEWwoJzhnBY31FNIe7OEqgQ0/ZmaDX88s0by+XuaccBkadozpcuO9w82fCc/yjv8FftqbCEIY2b+3dt3t379j9+8H9n2dwv1x8I9A0hYREfzrvpUzlcDEcwG3ec6NMR26HQQA9K/k9Fr9ApiQSwhzu+VvzI2XMlVmuvC5byQcUyPAO8EPJg2cJJx1deFknzoPn36YMXMRx93R5ovIwmsLARHhnMRjNl6LRtBEDgHcZ1HfrQHBiiQ27lXDOFlcqStWcWkq4xHZxLPfC5R+5Nreb9T3+hjaAZvx2GDjFfAWelKXrrlcILu7erMs8sWgLdcRgdJ3D5bSMemSeH5VdIVdb+a2Xkdcux/kowfxEixj/9fbQrptda/YmHshv2I+6sb8w4NjejOVepVJBPCMmBTal73ctlx3b6nLG1ldzVi4SXyYEvUMe51gaWCrb8sa2bezekmx7YO++96595/337YNf/1Xl79i7b+/Zt97etft7WbuzkrCt9MzKkYFVYiNbySWskhd/TAED0WdsZgPJVKnywbDFiBAPIwo2g6Yo8/2+rqnJQ9HJRHBBr4qprexCgk3tsWbErzygoq6rF9yIDzvk4HI+drgS2JA4B2M9A6Wxjns0Vdn6PmviCXYHnF2uAVOV54GRWWKlnJTBibt+RvSRVhlpHZMydFLK8ZnwahIz2VhKS77MgkDE7e7Y2r2xdXqSdzongF+7S1/o26ob699xP/d+V18y3uFr+VkDLX02ScR9tZsdCYgj4DmxZFldw4WfpQTEIMjhyp/EWJT8YQDM9VMVKJwm9gNbvLIrEeXjko5rPku4iCFAoGcfNBMy85udHTDAkvxWjrMuX0cCr6kaltR7uI2jQxF1H+McepNCbtef/qXVq6e2s7dhuxtF/yYgYcAXPsXSzOksId2mou+UVT3JKderpHCrnuAxei9Ex7p8ZMvCIO/KmBqOWlYsJyVDoBMZzJSufotO0TdUuejUd886eHlkN+2+7kakb63Ye2/v2wrLM6WGTGd9G7dkmEmPiYuOojqm6l3pT9KzhSsx4V1E9ICcCeWiu4iW9Sl4CzIOuxscDLxSv9V/BBr3AT7nNzABboV7rvMI93yrbRmv8DKPRyLZAZ07j4Nf0By1g4Ey5wrCR3g9+Eq/iUOo/hzVVr5PH9OXMcFATxHoDhk5wXiXIe4BO/Utfd7L84MqRn8xocdyTBGLvXj02B6fXKqlS7KfKsItGel8lDdgMt4YIDI/p/0qY6r+PDs8sstqVd/gbdqt+6oDTYCOstIrV7b2bH3rtsWlr9JPSwyKzIey+tVL++TVx/b9s5/Zxxdf2FX10DI2sLVczIoJltOkRWdMMhCbJOL8DX6AnI9NWpaMNC0hwAE76GksJsfgEToSdhK0NRYfH477VEvVI4ZR0d31gW+7zQRZTU1F3wqBYYEL8O53CbbdcJ03lUQ3Kju/8UDPMvzhU8QYKkhP2NmTgZ9btq7KOzt9afX6laUk5+Gb3COe2KDbE7xeWu363Hnq5u5tW9u+J9xju/slYye2i/MzL596ft30ix8DAAKYp4e7e5aTkZQvr3knEURHXWuTfseG7a6vE/HBUDqo17Gl5I7d+dV/YLlKVEyiIeTKW6ZYUMfPBNhgiKKMsm58aTYScy1YbnndoikJRBUD78oyWCAGX6u3xFhYtyoGLYIW99R9iFVCE6Gg7O2B8XFUvV2QiIggFlqBYrAwoHiW1jsE9OziPChdAHx+7ysJQY8SABOBTNxAF+Zi9HqZ/NZ9DHjPfn3eTu6pYAIEffkbRhFgwLtu5Pv7qhv14HmVE8oWhfCsDmcnr+wv/vRf24snr+CxXlcYVRgZJwTPkm1KeX7v9qY9uLtvlRUGYTK2JMaiwpxJhPKpg8rmn65BqX4eGrs4cwL267RVMHSlx+8EJrQkmDIi6kdnnKAktxmg0bMwXh+tF3tUm2ISJHgJEM24KaFLJF7QjLWgKIpU0TtMnIr+oI0YuCidzARUVrbstgx3InmybYkknaqLkc/e+GT6GKGr81haWQY1gx+qX1zGUqa4aum8FKaijHkZ5BjpGNoMQLHNpe8oECdjjPO+shgPa4MxzoP3hhQbncOQGAknsjn9tICp/jhsEEgoh44Pgp1zXyUYP+upgIljn667t4PKGbv3gmAkoETFaDE0izL+0mK4PusvBcNxTjjv9KPX8YYBPl81CMAJNzJEB8AzrEHl69RBsJSCBY2g9Pr3yLrWaYZgK5TxdRLv/SIMALAX7fXlsd3I4I5KIdnfvS8BcF84NZBi8oWM/Cs7fPlEoJnZ7v5d27v9wJn3xdmJHR8fSCROrLS84gOYRJMFPv1u3wdM8LJIZQj4J+Nf/YOAZUeUVot7Y0uo74jnEZFie/Lkc3vys0+lkN3YoNeTgiilfmvTRqCBFBUM+KkUbARUJieeqe8xAIByF4Fvi3aiUsp8C0yVCzWOVI+ZvsO7HuxH9V6aSiirf4cS0iPhFFGhCSbFgNGSrz+U4SSjeufBbcuU0+LkQluBlAzNgybOFrgeJHT45f/DP/7zx+lX/QHOBbThTzgno9pDx4NRT7g1s1SMQHxso0hQxNCP0+HUGlISI6pAIinlOjKSoisFNTry/orH8IgxY9I6l4sos/Vf2sqlnFWWi7asPlkjwOryqm2tLtt+acX2VjZtf39TQl4KlcqgD5OJnK/pBQbtLp5iuhZN2cZy2TbWtmx7a0twV+tELEFywPO9UV+m+U/uQr/kQC8OlddpcY37HJmVFhcXfKWSCV4TdrqB/sZSqqSQEU8ihxeI+CT8FsjxacrxrB/IHv75kfLoGlUEKLqCq6/RF3TK4ndI4ks8r4ehfV/zKp7EXcoNvU0teYy+C+/xm+R9rD9Od/SzfvsgkTI8xpVsnfu3qYP+BeVT3FJ8Cv4YBI2wAV7uj6scNcBlpWiG4uDdbM/EPWKTYB0QUbvVvLHGzZU1RKfnZ1JupZBdX7J1btWua9e+tW6j3TT2dO73mq4AhsFjmTmiDSqMPPEeoO0OONVGsPY901W/AGcZWy5LQp0YDIC/4zGRxBgRbTmNO59HpnsxDhfAjQznCl5zslt8P/9mZ6y6EQdkJEW6Y4dH5+I3dd/yt80uQDLkYsJP9kmnz4aik/PrA/vZx39lRyfP7PNPP7RMZqLP9e3y7MB3vqhdnVujfm3Vm0sZsg1rNMUTZUQtLRFdWzxAOI7so64YiTmJSvJKOmq7pbi9tZW29+8W7Tu38vbuVsre203bt/Yz9s29jH33dtYebmTsXiVp+9m4lQSHjBrJvuTMmLL9IIM4PdFyR23qy4geiX5Z38+gAUY7cQDAUfoU4zmN0ZzEwBHMVB8U+7HkTFs8jZ066oOB9QSwnvqL4IfJiXiYBOhAmD0Qf11E72/rnEFE37ZT3wGlGKxjFwAfFHm9vl85S8yPJX03bmX22/d1/qzJl6GeRC7LjFT92J6Y/dmJS9QesHvIyDo6+gDBfKAAb4iG+rGu3zf9idWHY9WF+k6tQ51kSBK40Sc0EPXS49yoxzB0OhV+c02453vYC0/CJIzwTPeINUAgQrZuZnYa3Arr4FVHvaPmugEVRckW/WBE9qRDdFUPtirsDPRbucUgk/AIWHXxlBVPvfj4z63XvrId8cLttZx/k9lr4shAwwRjlQTzAYCleMXGEckDwRbvTPQXN37hD6ID9C3f6g1dVeXXzw51vS/ZmNY9nUo3on8IGJ5jZEIXx6LhjozR41en1mDmW+1Z2Vqz9+7vWlk8fABOTYZ2vlS1bppC1N/i/Z1J0yyTt2jj0tLNdvBCbdZVZ+C2ZEnVOy7eMFGfe1gXyTwBWHXTb30DPoTsCnq92isYuu6lNqNvjWX0MwgArwFP9X9O1yoHGqYPdANPJX+Wd4G9jkysyJb3ATpiOOC+AQ8EH8PQgKAWIxCe5Pm4p+/jxSz8kKDHAwl917NecG6pMolvgaxgIGIg3eHRZ4/tsH7DPJatrFdkbMdVX/EZGE5ojh/56EJGMMk2lo50cnhkV+p7FabnVHfar8wXGMjEOF7ZuWUbq3sioKyuiicKXwfiI+NBz3745Hv2P+dP7PQ3t+3yQdGexFrWrdftTrZs9zY3rah2Z0XPwKovWeq78gp2CQa3RjWLjG/cJsQLiPYiTxgsAM9hlAzisisSdYPPw2MLxWWhRtQ6nYa12BVJ7+MRkCssv57YYhclBpOwdfBqJiYbE6O9QVf6FjvSEauArZKzHtivUt6wrmB5fPTU6o0rDxC+tXvPv7Wse2O9dyS9r1Y9d5t2b++OVdZ2bZbIW28qnYp6Sk/z7e5VNjD+uukXfwDgK8/sqB1JBCkYJ2G4lJGQzKUtXapYMZ3yCPfjQd8BJm3O+iLYzNrb9s1/+F39btr1RV2MTsTe6QnQKUcISl9ywTeQYZOzjIxVXJrC1iYiWjFMAqCUilm7rgohhABJCRDRWSBU1Q9FhhG21wJcRBSMGgl/tdONSDFoAgC5657KCErHom2UEZqKgapbniCyxRMkLpNFfkJMCD0oLhzdTX5+HmbvYeowHl3TP+oaDH3qzXMq27/DfWV9yAcDmO1Q+SgrJJiPJ13nH3tW/vRH37Mf/uUPrXrdVJk8M88SCCj56XjU7m+u2sPb27a2KqbhykwYTQY+oU76lreG9vAuwY+CKyDfdMMSpq9zMm2gWg4rneC1gQGLMMC7A+PYA6OoL7jvJVMOxrKOME7ep6+cL4tp4/Jebw19T2MUY/2d149viAnqPf+eYEcdgSERgIvrW/bw3e9I6V/zmUSi3RKQEgPfByA8C9Y6+sw6DEcwpx4od24c0Tc8Q1/oH7Dwa36uDOOnHn4EuNSdJ+GnGDqMdOtJXSNRVa+u/oRzngkX/Qm/Ob+OAHGlVIJL9ESdhiPRDQFQ9C3ftxgEF6NnFpkt5Jj9ZabXtzx0OEtRENMLgxEo4PRZ+E6AG6+DqSg4qqvaBm7zLR/N577Xb96jCAl9k9HyTqclgffLtAsA7Viyer1qr148k8Aoybi/4wE4meF4+vnHdvD0sd1cX0rxiktJuuPGP0Ll/OzUjg4PvD8254E/MfLpW0aoyfQXxjiBPRej0MxeEWmWAUj2FS/JuItLil+8emWPPvqJVS+v1Z859W/S7ty5LyUiYzeNqr/rEb6F04ls3pemgANJ+kI4Epn0xQ9nlpfwzWANS4kesuWd3vMAZqKiuCxkgnYNhV8ogT3R1wiFXeeuONPjEfFvBOTdO7Z7Z98DZcFfAq7yJ/wGn/wIckFDnngqPOQumK+fR7ELeAhqhe6ZP0c5ygRDZBst2o2bK0F8BlIiwcVhb2AX5+f6jIwVtc8jT0uJjE0ldCeiDcmQqPXEK3oqleCIBBTU+aSn93uq30DfFr+PDKV46z0fNGAWRtXSb0HAFWgi37P9HXWTeLBspuxBAjc3Kr7VZjZXsGhKbXW+E2iG9oQED9FhThvhb0gLevHb/NVvXvsbz8wzN+AFGMgYz3huMZgJHJBTzpf0XS+G5/3vvBJ8h59+9N5RDvAlQxeUE572BwN/g/fqHbrReYO0V3Cc+/BYBjp0osw7JFqhNsw/G94JfI0nnN/oDP7CQJMO/tvr4c+GF+FVYXCbWTO/5MajR8PXP5eVuodCD87EIilXTvkI0aPFEe3i6MA++vFf2cnRK9+yiZlkgpEReKtDhGgpeA224mWLVhnGZ5dndn7OVq1ndsZ2rdJ52MKVQQIiRhPMyQdNZyPViYoHuNE+YNrttuz6+kJ01VVd4alql9rAwB5PY0CFCQXVnTbpIrgylAE4HsdF/0yC4IY6tlZ7ao2+lEgZyDMpygzUJVReTnSNS33CDdWk893Dw+f2+LOf2E9++Gf2yUd/aV88+sSOXj2TOjW2va0NKdQygMX/2vWmtW7qUkprdn15aQ3pRtXzC2uyDXHt2revZSas063LuBOPwmNIbWOw05dGOCnTPzJQMe5lGBdkRJVSS7aWjXm+VYn7wMC37uTsu7fz9qs6fnsvZ+/sZOzBasy+tZ2yW+WI7eSTthKfWYYlhKqf2JAMeelwQ+GGjCYGBoYyrtlSqycDbcjgm+rAoBDy2wcoBAsUZfAAXcH7wr0E2BYv7LGP3HVvGfEyAoRiiOmnDfUcM/sd8TnPOm/rBnoo/Al9ApvSA1jrSGC+VJrAezH3IiAIYEF9kJMRVwAOWRki+s0yEHYPYEkdHpwsEYDD+s4Eqgs7NjBowFaAGN6DHvUYCR+H1uwMrdHuSz5wrqN7Ggx1ZBtkvCAYVGALwL61dL/THQlfhCvCk7byjfCuxo5J0pU7nYFd6jm2EKQMvBRafEtt7aoc+CmDqOgtcdUR/ubyCK8YtSHer9v1538pPKjb7Vvbtr0sfU3PzdQXS/BW/eurflOfoFuxSKIAp5Rck0bGpIlk0ZIMeZbeoOfG3KtCgBQOL0kHbMlwSqbGVikVBGvRiO5Bn8urI7tzH/dzs0575stUjg5Pra0L9P+m8PntO7uCu8pVXUailbPTa+tOM9YXTrTEn14khpZNV6yRrtt5Tn0iPXPSP7GpdNqM4BI5e26RxrXNJJOL9aHlmuLzoiWM3cCnhOtzngO6O+rDAHUeBnXRVzmHxuf0r5vOmxmghK79WXin3lMB1J2xE/A0KbsDfEmDYMJ/PLoYwJy4hwK2BgHvxOf0LDr8aCz+McOribJ0jYR+qR8Yyh7AUHoC8Og1m/b40RdWVd8wmLiyuqp+gz5UHrpcIGK9HurkxfmfifXrDTs6OLEb6SfOs4W3ooTQBiW8GosMlu/ctvW1bZtF1cfo8sKl46NHwtuG/UnyuY3/N9+y/+ad/9y+sXPPXt3K2nG9ZvGrvu2Uy5aVfJ4Ifwaqb3eWQvNwPi/uZ5Oe+mTQ8Or4gInaC33jqeHyQjyQZanowVwnQCu0Dy/oCe+ZCICn4r5fkaGO3caSR7wjmVTBO8WD/qFXiQ93pUfA11kaThBw5FqhILu0UNY7fTs8+sL5YTZbtm21mZ3BmFBD/zgQf62Cw2npQzsy/lc2jK1HGfhjgAb9TqJJfLX293IAIPTom/QmvUlv0pv0Jr1Jb9Kb9Ca9SW/Sm/QmvUm/1Onn6wFA4jnlTZtYYqz3+h1b6rSIhocfjA+RLWWLtpTMWqFSscwSa11wd+lYtzG25Ppd27yzYfWzl9Zp9mzQbVoik3V3C0ZqmOVnJGlpGrPc8qpFk4y2mfm+sbjKRJZ8FBc3G4Ji4R4TZZ0Kg2UM0+mXj8jHOQoczEAw6qV6McPKiB+j/Yx0s/80I00+66DsIFA5jJ/5GBq/F/nLw99IjATjvhJG1nidb01Uf6+Q/n+Z8UJg5ok9sHFL8Vm6aTiGPPIj62N8LbvqS13pH34zy+FrsXDp6vbs1dOP7C//9E/s6RcvrT/U+zNW7OgLjHZOpoZL3EYlbw/3N2xzrax2Llmv17fRMLhDsl7ZZ2a8qoxyCsbUWfULFxk55TSMKHLdn+OWz9pQf58X0++Jz7rjFsZMDl4EM7Vj6rAJZTHrxCyDzxnRL3qXwiIql3U6zVbPGr2RJaMR6wmXCKRCp3iQHPqPdqmfWAfHzDUwxD3z1r2Htr6+rnNcivgGNfBPevaeoyj/strHP32bZ5jZ4w6P8ZdnuM7Yr89J6Zv+hj+sZyhHmRF2HqRPyf6uI5BfVvk8uPgVEmUt4E3CO4Xf9AU45LAUPrFnLOtbwcuxYOyBmfQ8e8wy+58vFI1tDXGTYtaf0Ws8XljT7zCeIzKu+2zDpIdEU5TNjJ/oAlyHjhg59md1pFrel2q32uN10rHbCfvYf13+QBv+/nsAmLer227Yg7fesZ29XbXV7MWzz+zJ55+YoOh9dPfefdu988AiwrGLs2M7OT5wWlzf3Lb9/bsW1qDFrVGvK994P6XYMrLIuv+44N/3bRQ9KJpgiYt+NpsX70lZ50rlff7X1rw8dg+ord3bVq6Urbyypvd6Vrs4EP0MfTQ8n1OZGbYCmlma4WdmiKc94cDMCrmUZfU+s9lscdNtt73vCG4W17uxdNLG6twu3liDCa+KTdPv4AR0FDeL56yiNj385juWXy15XQGAu4KDr19Jfomj/jDaDB0s/nHuHjsOYuH2ArfmuBNmVMCRgPe+5q/PqL/qHzPrSIaw5pZ3gAlBKtnjF7ynXHgFAeBmE1ybxffBX+Eyfc+MZnCYghb5zkz9iB+R5JT6heCC/E4IhpIANuzBb3UtNrOk+gV6HbH3dSJjmxsl9ZO+B20RADUWlyxhGz59T+/DI75M89+qD2eLFDyXArbR/sUbr6+RddE5kuqOt0bgODofiw4BiBKu5q9husivU2i/39R//4Y/+PoQ6GLeh9QD2ISaSea5GyUOWGF2gzXN3MLzzF/nDwtyqSiJ+gqOnFBnAc370W/PvxfW0oZ+Dv0Of0T2hTJc1krOE/yKVgO1ELOFfl/cD+3FMyAaTVmxuOz3kPm8NRZ9HB8+tZfPHtnB81d2eXVtN42GXV9fuxdOv9O3cV+yR+3i27iiuwwV8rMXNDP5XWaWRLcEcroW/7h0L4ELX9t5dXXh3j61Ws1dT08OX9qTLz7z2aGT41d65jgsO7g6s9OTQ6tWq1a7EQ9oE8BKdCWcwdOm1RqoXNzxu3Z53bROl9nvAH01w9fH43pexHMyFRHOJWwyrNvL54/tk5/+yB5/+td2+OIz69QuLDoM+lVcMGe524M7W5bPxmwIbrPsTPoOfcKs+FiwhOcgr/uDnrXaHV9iwN7VtKmqI3W+vLzwayylaLdvbDBoqryOyoHfExeCfiTT5ywKGjk9peJLls9EbK0Us1urcXu4nba3lL99u2DfvpO379zN2LdvZe2b+3l7Zytl99R9uxIHq6mZ7RaWrBCX3I6IToVL4N7IdZKYDSZq/2CgfpqKZkWr+lpaOJqPx/RNyS3pgrQzLhrEKSehzH7x4M9AusaArf7wJGE2XhkXfrZV6wpuXQKS6Rqz5a3exBrqn2p3bNedodU7Y7vpjKR7TKwnHGHr0Y7exY2Z2e+pZCaxMpCZ8Atc8lkbzIx6Ho+urHImZpVs0pbzaauIJ5fVl+RsJi6ZELVsOqaMd0PEcixJSKlNag+ZeADAlHhXvoWf7mUlP5L+TEzXWcKQtJz4YSGZUr+zRXHSSvp+MaFvEFsgwbO8I56ZSAcvCsGOOkNLsZl0dcHI6id2+fkPBO+u3dpbt61SJniBqJ3oaxzxSliKFy2VX7FpLOvxGOCFYRllwmaUi54lWo1Hwndmqj8xCzrNS0ukxr41JfIgKvRBJ0kkA/9tt5LSQadWFZ0dH59Z393BzXZ2d+zB/qbaIT1GcJ9Krk/Oq5aLlizemVm8rWsXPekVy3ZRFb3PMg6n41jDRtmyjRN9O021rJoX3ycgXetIONC0pXzZJvBu1YVWwm9C4ruBL7smqPOgD+ENqqxzeBHvOB8T73e5pVYJOOJNOneeLzrGk3i+zJQtdVlOAf7BBtma8romXaMnvJ4mBduMbIaMxTM52T1F4XNK34c/hjq5p6nw3mOpcCbYxlV2R7zq08/FC4CqYL8s28pljvhzqJ9qQjMQ0IukNoi7W0vwOjk6Ed4TEG+u4+sd9Gq+lpasLVY2bGPvvi+pneCNwwy+7IMX1SfWnwzs41t9u/f+B/ZfLr1lqyZ9KDmy437dlp5cWKHetVGrLv57ZV21cSlTsSWW2ur7s1HP+q1z2UNN4Tn6qeAqfYptMZEfeJfCm4Gl220JPAeoPPrrUPjSdr20kC1ZpVQRnGPi721fAjbsi9+Ktydd5ypJfiVsILxuNWsql9n/tAcDxAsAGT8ajOzy4kh8+kr0lLPNrXtWLq/4MgK8w48OX4gvXloyk7Gt7du+7z8eiWcXZ+IBLEUrCSeiHmukJrnx93EbQKyZn+sAAEYLT26XNixRWrEI6zTYp1eKrTTOedYTIF9EzA/jXj06GvWt17qxWrVvmeKOOrshJfdKDJv1METEFEGIoHFNj6GV4GohAkmJmaIAURwKGwYwBuxsxnropN6n7lIa9E34FJF1YTi457nSqPq6MSYk+uoAAMTCAIB/T/VzwneCoZEhUw3KJM0P/14CGiBQX8johpvqwz6UwZAngEww3t3Ax5iTgOK4MLKCAQkDUP1E9G7oKofAILoHI5gzB3fX9xx1xeRH3/sz+8lPPrJqvU3znJG4MuZZikImYQ93tuz2zrq7rxFd+EbKyHUdd+Wu1epNX89CJHqWXUwkQN392wsIjeds4VZE4ShlKPIo7xO9N4V4qbsPKqh9vZb1OtfWbyp3GiJSGZBS2MZqM7AgWu/YlXSVR3RYd7vUR2Ts9Lo9a0gQI8zaEtAj4AG+qR4IF77vdZszrrD3qtn6xpbt3rojokaYhfa7mqrz1/XXkR8M2ITvUQ448yWT92coWeegjBvslKEfHu3W7/oTfqRuPqijoy/roCze1T0GLwDZ4o2Q9Bzf0U+e8/Kpq/qZ9Z64zuLy5Ya7lFSSBzARXMEP3L9z2awHlgs7WtBHCCbWeOr7c6HseKxrHihL8IYB8j3f85oMMus+7wETHwyZ14UU2qT7+t3ryij7pRoACEngso31Nbt3956fH7565Yr3SIL69p37VixX7N79t6R0JuxESv7xwQs3zDD+b92558Z8oyGlWXR/fXXpPGlh/LOX87A/sI7qxmCe9x1rG4cze/nq3D799Ln97KcfWv3m0grinXv7t21tdV2GTkEK/sia1RO93/QAPqV8xgpS/tJSPIkZkJBS7sFzpDimRd9p3QO9+qJjDGjWMkbFg1EciDUwEgK3qUtXvAlXWeEXJqDIWHUTfklRIejPW++9a7fu7xqB8QKNC0hCgNfdDr6CVuAJeKwyInO6Whi7rjQteIbjf3h5UcZiAID3qTT8oi+hzCBWPB4GrELASVxzpRRL0Pog7pJqjHI6Ey0IPv0Ra1DTagdLBxjQwlVc36N88RYiF2NEsr4dXKfezt9ZRuCuimPJoaYvO0qlE96X8FuCPxEkdHk5L9FFLaOiPd5DCU9R8cCHKPBvJNpDCvRI2yDBxVWgs2gztxfX/Uz/nY/M6w7gPQ6CL7sy/64HkeJF5TCoQqIsZRrI0a/MEycqL9C0juGqJ39O5bmhrR+siOIqSw7ivg4aXouyj1ILbPUQbvGLsnQkedlef65zwS8Hfsk1cIcL8BZknD+v7zkPYrmS8JA2K7lshPfpBedPVEyJctllplBY9ndR6FgmkRJMCvm43VQvZJyfWrPVsbaUQtzhb66rdnx4InqVgX55LeXtyi4ur2T4XsrQrVmnTSR8jF32mma3AmQ1LuXIMQxndpPouSxid6RmvWFtvQd9y7IUX9a3Wk0ZzjdWvWooV+2q2rB6U/qN8HIgvBxMotbvDiRj+3Z+zqCEZO51TXKxb8Ne15LC1YkM+kGvKf5VtRcHT+yjn/2VvXj52D768b+1L372oV2cHNt40HKjbDiQjtGPyogVXxnLQMwt28MHW+q/oT15/tyqjbZlSyXnMSAetEM/Or0KxAG3gTED+Ay8MeDec97Vloxm9xlcWm+q0s+u63YlRf7y5lR6xbUvsajdXLmrLYOmKN0MrLC2lqVqDFQTwwf9YWkmvWw6sJyM3OVczDYKCbu1krZ3tnL23n7OvrWXtffv5H1w4Du3ivadHR3X47Zfln6oOjZYyRMRnQs+Pimga131kQcJVPa93WkTBpdkoYhZuJD0gc6ojN+YMgOmvqxHhiRjaHHiC4g+4HmsjcetnoCDvhwKOKCP6Bw5yQ5FM53DE3sjyU891xsqSyb0+zoqD/qqk44ECSQOAGUywNCCx3Jf73jMAAYddI+YAOgxxGTiKCxSWnJXePAbnQ0+5TxLGb3B16HrKZ7nHBdkH0BTeSMGMnT0gRPh6kDGOoP87PZEvARkeUx0RXwGsXrnnwwGFBhowJisH9rRp3/lfHRvd9VWCwSD1oOq01TyBRokxkEkWbBkvmLTaFF1SosnyCQUj4jJ+CXGUlRH9vVnEEskK0CLnoWrjatjGWQmuUVcFzqLWDMzyaeI5FpKsJe8kt53fXIq2+PCRq43Ldnu/o7d25Fp6d9Q30Rl4GXb0iMkAyYtGcF9S6pN+bSMsMOqbIq8xacRq50PZNxVrC4980CoU53ErZxdseNUw871bjpZEVcO/IYc+Ffgf7QVQHPQFf2BT5PCFbJPrkgOBL1bbeU90Rb6JdfQkYFxkHeCOQPskvNDcHVCHAiWu6hi4OA4KvqXwZ1ISR9Xu4ClOolykMXID35Tpve3jixnBc43V9IbHn1qM9E4tk2lVNTtwGN18CPJ+S9HP4cPj325xdnJuXAE7JN88UYLKmoLXZSTjVZZ2bS1vQce0w25R3yyJdFgu37lffI007bMW7ftfqRiHevZJ3Zux5fPLfvxC8sei7eJLq5vWpau7Fi6uCEYEQdB9NVt2KB9bonoQG2Wfo5MiSWEU8JljH/RCpVnqVtStEvtcK0nzle/xwTlknTevBWKxeDe32s7v4KXIT9w/ScwNvcG0pmbjaroQjghGZGfG//IMiZPb27Ez8THMrI1d3ZuWam0LD7d8UFdlgwwGMwSafSxFVz/Vb+j4wOrS64wGLAuGKUSScvIbjw/P/v/xwGAwJhIe5tbHr0/kpZxQSQmMV1RqaR0VEwa5iOlBG6tKjFzNR0PpABL6KpTx9O8VbYr1pXwi+v5QVuKbTLjCqtHioWjCPlQStjuSsW50kIdnX5l/DPLwHNZfR/D1YNh6CYEiuEM0fgAACgFAxWyIPgow+uhZ5gxDhH4hZTKMCJeeZ1Fi7oEa/hbE/d9Gxq27oH6nFnE9C5GKsTMb7pFR0kk2rRYm87sISOHMFQndGUPTKjMVkhkX+edEGziaSFzVoKNcxklR0/sT//kT2S4nPgoo2+tBdNAh5TQJ1Ls/nrZvnF3zzZWy4IHo20SWL2h1Zpdu2m0pLR0pAy1RBQtnylgRh3F3uMWuHEdWu7nygCEAQlg5xG8RXADEWS3K2WaQB1SGGpXJ1Y9O7Yb1iJKqegRiEzCiv5BuScCqK9Tc+mnyrrRi5bCDE1fZQ2smIlboy3hNheADEnQPwQPguUt+seNXp0UlpdtD6OtUBBTE6zpFCU3/JUxF3Tm74DBPiAkgeyjjioXnPC28poXznPhWYeHrvGM0wg3dI17jleqd1BkUc7DO2EWTPcFp7C+H+GP8GbwCmVGjE/HwaDrM1JsAUigk3a3pXMpmGJwzQZrjELgOIxwYI4CnBXDy2QIQAjuBOGBYu5BbtRuZ/qqI7NdeHio42QkZnSQQeiCSk0XHeBFQplulOl5b69e9H+qP+0Bh4nM/ssYBJAdTHZ3dwSymZ2dvZLR8NLGUm53d+/YrbvvWKmyJsM47BJwcvBUCvvIdrb3bf/2PUsK/jc3N3Z5ceYzjkRNxojM5EM02RHrVNWPeMGwdjQEpRnb88Nz+9GHj+zP/+In9unjE2t0Y1Ysb1o6v+JKUlcGek1GDcZBMpWwrPgrM+DgfYTBMmUMXQykRJbtd9iFRfxTeNJRP/WF0x4vQAKddf9T4URbdau3O6J7PIiEg3oGmhnPWH9HHye9ze99820P3CQuKQyAzwblYtHvgR6gGceM+b9/N4UrkBd4CCLyXkh62+mEFBQPDK+BlGtwmIjWDCL69pW6iaBE0YHnRGUUFJJnlpJRH4utWSSRl5LddkWmUWfrH9HZWO+LzlSk4y07lGABhLgf8FU8zKiFyocvT6W8ynjIZJl9ZRcC3pcSLaONWTQMirEUzL5gxnpXtozlbdb/Ql+ch6w31dYAj9AuoLCAG/wjcNFwg6fC+3pbR3jRQj750KGuYSwgN0jEfUAuBcpU8nJDWSQvY1HgV6670Uc5emv+hv8FtuiwcQ8Ip/bJyDy/PLMTKYhnZ5d2cX7p2yFeX8vg6xJlX4qicBqDEj7tvNNLCmlRL2+/kIOvIYvwbPO7tE31cIVW7fBdcJC56qMFPiCvGfymbgtZ7O/ySlSKXK7sbSTCv28DqD6dTDp2dXZkjaqMAyllzLKmU5Kpeq8ng7vZbvtAM4GlevBX8Ym6cOW6StuIDcCs/4UP3hEP4MqPrJevW0s0Xa+zJSv8ua0yZORSNw/8mrdcgeDH4nHKueK6rWzs26pyQTxjKSYaYlYTLxv9YxArm81aqZC3cikrZTsmeSBjRcb+o0cf2cc/+6F9/NEP7Ug85uzkwFqNpo17kiGSD2MZ06yR7kXKltn+lq2+/euW33nb9t75pq2vpSw2ZuvMuvONcrniux8QI4nI4SjEaCDStAVLMDAYQMhM7zDlBe4gAxzD9BvDEn7Ptrg91qh3BoJHV7lnDcGwJrhcE2ywXrVGE9kk+AxYt44e0PUjsiWi/kfnwGOGxK4GBNsj51MzK6ZHtpzp21q6Y7lIx65rQzttywCQfkw9CXJKDBXGwdQc53moChjnDRnaDekJLdVvKAN4ICMCA94nTNQO1E7IJ+VwiEphj1lFPLuQTVheukU5l5YhGZMyr/qIp+RUdkbHjAAQByZOkypLOSL8xZuSHQgYpGJQgNgpfIsJHje++8PX3gaDATEA8CQgM8ApOatnkAnw34HKwjuFAY0h8NWRd8YDgu+NPW4Bgw/olBj7vr2h3mGwFW1kqrrmYlPLyb7KphNWlBzIZRI+UFxWXikkbFWGb5HBYd1PpPAuiFlafD0uPtV5+bEdfPZDG0uO7O+u2GpRBpLTNvw4GIgYrLF02eKZkgCvN8fSJVpXNmpdWHTWtrToOD7pyQiXHNK571bAgIyYb+fiSLI17FZBArfALkFLskcGE15GgsPVyamdiNfM8HBSf+/f3rZbGzLkpPOCMYO4YJMTvsponOSkL+Yl5yri47I1liKXosG8ZdXvmWbfsmx3fnJldhO3dDNiq4VVu9Dv/jQjOKgN4i1QQZiwgdfqNziiD0EZbtyrDq63gziOsrwBT0PnDAkVkRd89loFTCbIAo7wt5FwVLJTMAj6H99TWeJV6Gps4Qy/Ra55RhcD2YGNHvZgvPoFR/QYI15HBheke+va1emhff7sscULJZeLxZzsLj3tE1OqIG8jm4mLRn05RwZNJkPp4+d2eXopPsHEp4hIfYYtgrcsPLeQkz22tmOrew8sVajofRqp/6KJuHA4l8rZufjmo1THjioD+yR2bZ/evLLBn39qlY8urTLW+zsPfNBoQ2UkBHPYvQf2k147G1yL5iXLiB+h+rHTB9H+mRyhjsADHYkBDeLfMEGLbgocch7zipn/qHXFi+vSjaFLtuwDrrli0W1GDPmOjH+8J9HF2AmALSMH0J/KwmOgN2i6TrWtupbLa+JvTTs9fm71G+GK7Bh23SIY9MrKtttKZ8cv7fLqVDZo0fZv3XM4MVkMgM/OTp3ffV29mPSfYgCAO5K5QbAWIIy/Jf3e7/2e/dEf/ZH96Ec/8pHur9MQRL3wzdOv3bnr7kgoRxExdd8iyb8rUg+ftyhCUMA3CarW1bEdHpxYvSOlIrdnt9//wGajM3/u/PmxJbMbHtAtLYWMyc3ZWAapyouVVv2ZOME89JtgJL7fJiPFqgsjPGx/0mcZghKKBsiHwR1XhwrX9U5weSc4Fql2c+0z9vkMESULLqTJuFoBBqq8SOgi9Pn/WhLPtra+T+AOiBaiohxg+lo5898UxL2giDnhAnYe/kriDd0NZ3oIFdKVI4S3EqPu/8//6f9k/+P/8H91RQ23NWcgMAN/z2xFFPcb79yy9x/etoLOh30ZAULYtuBfl/Hf6YoZKBFID+OwIKG4Us4L+Uu2XCm5gQRMSO7qjGeHqkOgpQEGvwxT3Js7RD7vh3FtBhcCwVEHmF3C96uvVCpSjsr+TELKEK2TZJUwkZIghjQdda3fqtqllNDPnpz6c99/fGav6n0fQac7KAtB5kALHSzYqbVSJvcfvmv/xX/1X9uvfOd9d5debNuywGlwgLrTFyidLgRkBOuvmJzKVMIzIJwE4e+CSzBF6wgKbEBqZqDg0igDbtCPwj6jGPmL5AKBwRSVjYcF74dlHRjeog8xRhLHsRghs/x4kaB4MXAwHHSt2wp7fjID1ZMSUKisylDbt7XVVVteXvbI85lMXspe6CMEBQ114aEyGHjpC08SYpQlMVF/RnDA1QmlmEEA8A7GGwZNaP8crrRV94hIi+t7i0i7c1j+XQmYfPDBB7a5uTm/8vNNDGB+9tlnDtv/mJSTsoxCfu7tu3CldXVlwza39tXXoa2XFyd2eijjX4rR1uYdu333LUtJyarWrt3tmCCJpLSUlGw+60ajz8h0uoKhlGDBtBv2nLLnr87so0+e2KefPbfri5r6L2/3bu/ZmuiC2cULfYs0llBSUbaqumWkHKG0xVVWWppphuBCSij4eIDA69jnuyVcaenYh+fFiurFwCeqra5d1aWYS0GdTXUvKYWxmJcAlPEylw0pCff9/Vu2t78upU+Gh/j4RM9Co0438wTvd/zQNXiM/wto4jkk6ifcF505X+N5XtM59MQyIRLvisLEKzpWrzWEl0m1OeGDYFUZaaRUMuNKUlQGez57bKWM6Gj8jkq/Z7P0wJ48+2t/7sd/9ZFN+rjWSjFUma44iRQwWn32Twn8hj7YKmuJfpFhH4+mLZpKSHmQAlTK+3Nt9dvpUc1pbGN/R/CQ8qka4CZYLMxpSGXAZXGZp3Gv2w4c/E+AvdOL8+Nwz9P84TDAFo4Ci9pEmVK7xFP41Rc+qJf9mVy+IBkkuuZZ/Xv9QWAMbLk2T67I+mfFw8R/eId6vKZdHSVJxM9j4nd9e/7suX3y8WPRwJX409QSyQAHZA1BYBm8YMnK2tqm7e4R9LIsoyLwSxKDm/BL2kDfh36VkTMeiJ4CPTJbzN7MBKRlKzIMBQaw4c94hJGY8UG2M3jvywDVXxHwUHIkGhO+bt3358rie75LgurXqb+yn/7gT+3xzx6rHPUHvsYk0SS7AJyIPplQIMAVy0OAtQ+SBxQMOKo6IU/ca8XBGODn/ajkcNQpu8Fg3K9v3LGN9du2u3Xbt6Zsi1ZJBKdj4J66uz4i+ZNAuWZqbjZvo/SNm9qFVasn9vz5czt48dTxH3d99BMB059j0Eq2lYzGJUuvrll26x3LbX3TCvtvW7qy4o+sxKq2M/iZZQYNl7kTKSi4wCbimaCrhA5RwiCB0qiL+l43MSBZnkhvedKj4FUwgBgqp90AgXcYMA40BFwYfJkyAAOwAJ2uebm0U4mgb8xqss1tEiOHwU+WdoovMmuWDKQhPaRmrU5TMNM9ldHrRe3PXubtz68KNhTekbLqf8cRGVZgrcPFaY5ljvCoAC+nd/pR/c67ZCaeosae/nNclWEODbGtGcYTW+sR6BQ2R53TMtJIMkX1V7ginEDHBC70C/oAAw8k2fX+bdchBGcf7FJmNjWhOi4mTSiH+14/3YsKphzH+u4SeoVSHD1BeAve+2CN2jvFMNSRmuMB5s8ho5mAUWIPcky/CXxI/ZN0Xq1n9F0gAr7OgJB+AElBUErEtQ3Pnvtz5x/+qX32k78UMRXsd37zXXt3u+iz+HTpaNjwZ2oNGVHF25Yq70oe5G00aFka53PpKiMmKOYyLZIpWyZbllGesaV02oadGzsRXm/sLItnBvnCVrRj9aG/Id0pJf1+2hrZ53/9I/vk86c2w3tY6dd+69v26+/dthxGIvrS0tg6bJsnPr0UCd6QdH9GdHUZO7b8eMNi0m96shOW46s2uji00STomCvFNbv84nObEvX91o5gK1gK932AaI43DKzCE0Bd6BbPOMd1ZeifviLBO4ENtxj8hV8Ad5bRwXdI9HEsNrJ0Ep80eBk4mlZ/ZPS89LNI4OUjeJrwIIn88U9F1Z96Fn1wjhPwNlRMPJPQyz3opOr82Yc/tP/lL/7MViSXSJulChim6jgB60z1Vp0pBfogQZ/TbtuefvyJffH4qbWkZ7LsZipY8GxK7Sati7/vv/Udu/+df2SZlU21HlwWLQs4vE/6+Oix/WntkZ3nRQtbeYs0urb6WdXenlXs3s4d27/z0J+rLK+o7JjoVnCSXTJunFqkd2jlnGAkvkhid4+RdComX8I26Gqz2jgeSQ9Wnwpg/lw2W/IAfQRXJSgq2wBCa7l0QbbtXB5LlvXEW9FRWT5EkMpCqexeYnhh1lt1f66vtjNQtL19V/rwsuvHxyfPZPyfi2djk5htbd+T/bMp23Bgp8ev7PryEMSx22/9it268674q2wgJSYJPv74Q58Eck+Sr5kw0NN4af0t6fd///ftj//4j+e//v3UbAZ581Vd/A//8A/tD/7gD/ycI3eE1wEB/n8/ABCQnfT+1o7va4r7C2s3HPWEtNLSbDiHSXwkRoYAmg0FtBs7Ojq2arsrQsjZzjf+sW3fD514/fKphEDEMoVly+IGm5AgmjCD2bFZKrQhLoUZ4sM9knVe4Ag1BpFZEyXy9udw3WM0GOKauRcAs9a4j0nQzo0EEIkokMyq53IFXx+CKxmjdDCDhYIGQ4iqLgxa/q8lnsb9i3rRdAelMpBSlV+nBYz99uKhvy3pPiKIxF+EYTgTEz99bv/9/+GP7Hv/9oeCG+5fjOwFoOP6RXqwWbF/8sHb9nB3050zwrryoRSGjo/cd1phMKTZFpxdgYlZLpMS4y7axsayra7JyJwbjskUM4qInYgYestatXO7Pr+QonUjAmN2IJTFOidGuWMSqLjz5FgfV8hZoagsoiQVKssWF7zRk1FWIG5jOzAJj0b12o5eBUPozz85tJ+dNO1GcB0JwPQnimtc/b0YCHFg63dJhttv/tPftd/5R/9URtyyhIZuCFxAkIQgd6Ne/Qr+MjKJweczH2JWJBec3Fcfvl6yoQzOMDPoOKfk7qK8J7HS6325vIFYBMyE+DN61mM76Js+y8VxjoO4NjEYRXKjSIyS8sM2Vcy+hnowcECqXletK7Td2L1jbz18ywdT2A4zm88Ld0u+VzmJrVxYXoKroj4qnFRJgg3b1KWF154kWEe0XUcgA/PCi2aBl67wcNQBjxsgeHZyZM3Gzetn/q70izIAwJ7N7daVnZyc2UqlaJvbG7a2viv6WbInj8Mo7OnxgQupnd09GchSwLM5q0lgnAgmRAImQiwpm8sLPoKtBBhr8HH7w+Oj0ezp2aBUPXr0yj7//LldXl/7zM3de/tWKZf0fN9eHZzYlXCfxFrPza019yqICilHwrHobGCVYtx2NsNa6J3Vii1nYpZZGghPmtZgEEBCtTeJ2VJfwnKOh0ednnVHadvb3LWdnQ3xV+FNMWsVvZ9OBGEMrWA8M8IOCyGD6nT33+zzuTE7T9yb6/1K4YRrjOK7TqJL4NPiHacDshIsit5C2DfqVRm+RE9Oqd51u6xf+TNpKX5p8aRM/FoC+6WUlm3V65vixyuWyo3t8y9+4M/9q//Hn9u0n3CDjI+hqEF7jtvzCvI9vuz1QQmUDEnJIGELzQjrbnNBKDN4g1t3pbRmb733nq1t70h3S4onlsUD5y2RAuUzJMqh9JAAlbPoBczmB5J/V7+55JQn+gs3gBXGtgNLCfhJwRIeTcaBx7Hch0jlAX7+iF4LX54fXie+4UWhQVJPf36u2HKqf7h2xhMT++uf/Kn9+b/5TOWv2f7elg9wlISPJLaNG4w64vVSoGptO7+4EW/vWlm856F4EGn/1rrkJ2tVMXRAmBCLhPXjYynlrEUnsZ6bAQCajNs2HjEskQEXMJxJviRPCVlOv7kXgH77koxYWvIoDAAsr6wF1Vb92qqf2Cc//lP74tPH+h4edUA3wKDavLBXR2eSLXnLS6bhTu6gEK7PWa/4v+qnersCzbCFKsgg+lDChiWJJAxZ3O0rMiS29m/Z8uqu4LQmuYZLaVvG/IU/121Bo8hes5J4AQNzROeezrq+nRTp4ODQPQ2Ggmuj15AhxZIDtV11G/Sg9UCPmeK65UpbllvZt/TuQ4uu3rFxomIjPEHmAzR79oU96P7YkhSAoY3nZbQgvQq3awbVA2KEXQ2GqhfKvFopuBGwnej8CQSeJ+rK8+BJkAXgF7shMAAQYzSNhB6FVAGVAJl/InwnXAi/MJ/goQwi8c5EGe9B9KpsPODEbHLjM9vFUsChQSdqf3JcsL9qqf5zPSarJoELvgRSmYFx5BZ1o32yoTzRDNqCBjrSNXeXV9nQlS9fUXIjnaM6H17ARImkvw3URuoch6iUEvo2AyR8l8GAxfIXjO7g3cm7OuoZBh3AV5oJn8FYp91E1A8JOIby3XtEvymOOs5VNPVfeB5vWVXJv0vZwhxv54LDMEjBy5RGW6LAQ2XBSyKv+1FlU3f9JEZCcpawSb9pk86JLZ09smRTxoxSTYbNDz/61JbKFfvt33jX3t7ISqdyDiVDP8iquoy7TOm+Jcp7NpSunkqM7O3dvBWzCbt89sz+p3/1//HnDq47VsxXLF8Wzop3LI1uxMP17LvviQ5k/CpNRNuqresF6GAZXe/XmvazH/y1PX5+aMnlNX/u13/jHfuVu1uWjWW9veDfhGbjLRTQy2MPwJs68Z6lrGjjSNcGsZ4VlgpWHyM3gq2wobZUa88tmrtnlcyq4B28JdERgC0JDzn4Ev3CunJ0JwaJ4Y/wY/d4UvJYB3qK90NsEuJLMDAFr+ZeoPtYbGxJ1S1ufX9/ZGkbTmT8L2XEw8IkTU+fhudlRKNJkRXPMcw6gz59yEdJuAKeogtSF9/medixn3z/e/ZvPvqJ7QtGpBUZx1BT4PVcUSXAJZ0xiO9XIsLdWsM++enP7MnBK/FZ8QPkn5CEqmMkkzY29+zeux/YvW/+lnsA4AnBoBQQWGBzt9eyo9NDe3l9ZjeShcV4ynYjeduorEq3L0gXDXoodgoe2WN13hI6mfAuMjy2LEE7QkV9gBgyicXUL+jfwgsmNVleBc1gb5CWlzd0npBNV5cuVXP+nMkUrFysuN5K6gs2Ddly9CXxe3Kqf0LAnag8tgck9hEpqrYS1X9dOl6/XbfTkwNfEsBA0Mbmvj+zvLylqozs8OCFXV+dqW5mm9K7t2+/ZznBG3lEYknQ40efzrcpXkDo707/KQYAvn5t3qQ36U16k96kN+lNepPepDfpTXqT3qQ36U36hU0Mi/x8gwDOcyUatRizDNOxsZftdDyy6bAf1oZPh8Ysq/VHZsOxTQY9IxgcEWdxPWeUZzxJWG5ly4i8nEpFrN+q+2wC6/kIYuOj6D4jGjH9sKm7QOnXfJTafLYBtxHKY3Y47iNgkVjER8V4n6FWZmFxuyYIBLPgjK4xw+sjkmNmgJl1oExG0xiMYuaEGeOpBRcc3f87QMOkAqNDzNwy8s16LU9+CKNGzL74TwrTf0ZcucM353e8Dl+mv/HD29zu3qgdffvB9/6V/cn/8q/tpt7ykXTKoCzcKBN6jjff3lmxt+9seLRYvsQMh0dbVsYNiFkhopeq8d5exg6JG+AjyMmYFUtFy+RyPhLKWuNYiuUUjBITBImgQVW7uWlZu9NTH+JyxgxKcLXL5lK2XCna2uqalZcrYW2mMNOD3ah8RgmJfMvoJh4kXAcn8F7ARTerOjeabbtu9nxNHPBljJrRb+BGP9O93j/qb9rHrg75XFa4OLDa9blVr06sXju3m+q5fp9a9fJU55fWvKlaXfeZmbmpXXogtjoBonSPQCs31TOrk2scL7yM5s2FtepX1m5c+7HVqFpTx47gwL7KuHK2mzUjHgIZXB8Pu8KvvteHnRAYWWTZgY/YLgnvaKvqzYgdbfflG7pGZ9IHjJYDpy4RkoVPy2ubtrm55UszwswI5TCKGvM+5RozaayH1GUfaST7miNHkEAL0AV9SpwJX18mGHqkYDK4s8jcE5zZUxv3Va59nQTd/CLEAGDpxvn5S4fXbaL97+75KP/hy2e+NrdWu9IzQ12/bfv7DwTLjF1fXfjsf0d9srKybpvbu+qPvHtLeLDEfkc8pmvNTtdOLnp2fFK358+P7LrasKdPGHFuCi5Zu3fvlq1trNlgOLHjY+Hqdc3jNBDk8Z7qUiyWrVrvit4nVm8PrS022l9KWXeasGrXrN5aspsGnk4zy+ZzVioX9X7K92QW4ontEiV/aoNJyirr9+yDX/t1e+e927axXbHSStHpk32vCbqKmzwTTFAWCMWyD3Al/FIGF/w8/F3kcJ1znvxK8tkH6Jl7ixTwDzQk4cbtZTDyP+ir7yLiBTEb28h6vZbusBZ3ainWuaZOhJsJ64/v2jRSsElEMiIZV79fqL+i9vLZgQqMWzqr9qsMMh5p0AX9CX6rss4bX/N/5IGOrCFmSVS71bNmo2N9/caTJyMaW1b/ZnMVfSupo2glEug1uAYz8xfaB+/kHN7IDCB3HSpc19FnQhdJpw6DOaq+Xk/vj+hdp0OegU51ohvgBO3g3UVJXx75Bv+UKEowg5dAC/ycF+t0zDmzLXhm1ZrP7H/+l39umcQd+6f/2T+we/d3bWW1bGvrZStX8mp7wVaWy7a6umzrayvC9bIl0lPxxqo9e3poR4dH4ncT4V5BcEfu8j0kCPNpfJ8ZoIF+B2895Cw1ZaYNTyVcPnVH15m9CrIWGNB2YElzgSVYCEzoBxrIGvfQHvWneO715ZFo/1p9i3DRE7oXjU18Vujg4EL3WfYW1rKz9zxLe4JeETrAZ9iUgU48SsDiouhjz/bufttWN2/b29/4dXv47m/a3Qffsp3tPSvlCh55fjxq2qjXsFlvYFHVHeeQ+JJ4/KDh+eL0pXsRvXzxqR28/MLOTl7Z6fGRz+AQr6M3koxoSR8ZqN3JtCWLu1bY/lVLL9+14oN/aOWHv2GlB9+1+MZdm6RKrjM1xFMGwgnWlK/Ebmx9eq56q+boS7GMzSJFm8Zzog/4eVK/kzYVz5j6mmrhEK7IS5zH1V3McjLTHLUJ/N9jEYnfS4YIk12vmkalJwj27tI+l0v0AXgUmYH/6EzhSBDPyBLrp/GepN/AQ7wN2+7xBi6PdVTtXfeasrxTJWWyBcE9Zt1B1H5yHrUvqugQeAahV4pemd2mDlQBT1PhDjoLXoNR8S3fySmasKS+Tzku11Q/7uMtyH0yPC4hfoAbOM8wq7vQ+3Dd9yVCyt5+wSXGPu9CEWYcPXCfcAYXa9y3qTdtdETUNU8CjbBeclrPeg7n4BuztCrCkZPQx4KqylYZ+g00mckf61nfDx3cFE3gRdkVzfSGBCKc+qx6pz8Uvxpbm8CDkj8EmRz24fGCF8/wXfhHTPTCMqfmlXWPfmaj6he2kzP79r0t29lYVmX69umjZxaRvLh7a9VWcoKb157gkNJX9I/4BIncqkXSRdU3abl82u7srYoXFPWxrv3FX3xffHtgHz96ZWeXBIwUPquRPWJ6Sdfb3dlRH9ATUv/1nOvF9KFgj7cKUdwPDw/tQvSQKOVtpjrv3C6J59AX+jb9AN6pVoKO+gMeJyDijSLci6vNCQE2JjpOSCbiZj9ZSlgqmdV3k8IH8aq8uFGibFnJwMVMvYpxHuj6vv5RPN8R6IIHAN/VP7yXwP1gB+B5gq415x3K6h69yzIN4ZDepabwJPjfZJrSdwq6TbT/hM6hC3CFd/QkM/tLfUsmRsJHgitLuDuexLy1+pB7BghkjqfoaNhVz5+Ij8hGWluruGxLiO7ASkdUpUCZ+oteqVPqxPmw0baToyOr4QqvcukLbqp57vGMjlmsqG93bnscAGIIRcUPgncLWQ8qY19VckXbLq7Z7eKG3apIH5WMLCADkgTaQ48PtkQIJK6+pC7Dmi1NWEIq2patGJZgiN/GsAnUNtUHPcuXaYs3xFVWBntD9wnqTZws4mGNxT8y6ZwVC5LJom08bymv2Wq63ou3Vj5f8hl9ltS2mtJbhXssXYa3sRvAstqJbD0+eumz/yzXWt/cl42ybimVjc16cvRK+tiZt2d9c89WJAeS2bLKkgxRdrtRbazJ/iHG1uu+/Rrpl2IXAJCBXMTNEmOGzkbAqxMx9DHIxxMJQ5WJgJwyAKDOYt24uzN3ZOiJibM2aDrLW7vaspyUjmFPAG13hDhCDBknMCJHcJokIpuJGCBg8UlHXpATtz8GIBCKBNsg8ibr+FGacAMNioWYmxgFTI21tiiAITI/QmosZErIQGUJQMo7J7Aa/qlIEYG7I0JN/04CjXkGT0IPQgWTUAqPUkE/CQ8pAV8ve36dywgTfi4e/RvvKfGMv+d9M7OLs1cyNNr2r//f/9I+Ze2ju1lCpAyYBLehZSn3GNe/cm/X9reXfX0XyyKqMtarUnTbHQnm/liCQwYjgiwu5UGwZC0iDDCm80QyauWVihXYdkPMJpnJ+RIA3Vb/dq3XaVqzdiMlnDgNwgMVg1IHAwD+uP2vymBd3pRiU67IeArLKxIp1kfCxGUIizlAmJSPYKDhvv2UOhi39X63bzUZQY2++kptpG7e/w6JwCSBigt9vU6QyamMuraM9cPnn9vxwRPV8dSuzg6s27i0dh2CDQZaX0bGYCDlRMwFRrI4EoRwLOHpWxf6YAmDKzDZgAtBQRfeCd4wCK6H9XkItoTjkq9xlVKWkGJH7ASYDEzNs377UUyJe+EYGBTlI0QEQj9HOQaebGnFVmTLG1u2sb5p+VzOvwVOCATe9zBHd79VfdFtE4J1OvOl8e/GMQ8DZZQdFyyBYYNa3jY+DGS5oOxCUu1ti5ESLyPg4N+d+NYvwgDARIrQeNTwNV+37z50/Dw9fmnPnz22RrshPJjYzs6+jKN3JIhydnVxKqXlpfXEt8orq7a3f8dy2ZwRvbbTrvugWFu0eX5Vt9NLtv3q29HRtT1/fmA1Gf431Yav+79955b6cdnX5R+68V+V8EnabQmHSrlsu9s77vJ6cX7ugpF1c5ls1pcpERQKo79aa9rZddfOGkPryeiPpwguRuwLCVn4sJQO8DCSWLXCyrZt39mw5WWEtHpY3QjtgLwBJRZ4FBShwPnoa/gO10O/wxXJKDxcE8boqhfw76T5tQWj029XCjgLxbqyixGB/CDuBWyMQD64Lg67bHQkPiQY5LJdKRc3MhC2rD/e9uBLM2gtmhV9tMTnUtaoXarAmA+gAEe2EQpbvOrIIKNkDV9HVhD0iPtsKzjTPdZOE0MjK8WRI26MhYpyOSc6K+vdrKWyKRm5qrT+eytkHMDvAA4HEiCCdhnIBC7hn7/yZaM9BcXOhRilhQ7wBEzd4MIdV/dxfeYtaN0HAPQrwNEhOS/3y/dJ3Gegwy/PP+n957SNcRzzYHnPnv+1/fgHVfvtf/DP7Vvf3RK8kJWSvFKseJR6YByjCCKrCei1slyR8knk6ZFwKSs6ObKzsxvHzawMBK83uoDKIWjZVFoy7twYNMha6uHGvxQ7l9vwqrkhHuR8OHNYwmd1pD3gZS4Xlr6ks5JVahvQHTMAcH1sFxeXwVBETaDNwiEGLF+9IKBhw/kDwesakn83tYZVqzd678audF5ryIiSwp4r74hG3rO7735gd9/+wLZvvW3r27etsLzpA0DTiWRe48KmUqJnvY5kRdumDPISp0UyYzrqWL1+bodHz+3l8TN7cfhMsDnRt9vSTUaeu5JjBFUMSw+keCdWLL/zrq2999u29s1/atl7v2G5/fesW962xlLautOY8JP+UpbFQ1DXdkvvi/8U7dx2YlXHcwZqYzI0lkQTS5ItE5Zb+jJI3H3BKfQkyVnJGpazTPV7PBTExxg00Ad9p+syQNRN0mvEB8T7cUv2hfITdIuA1SCHXve+CXIwyA3HGb+IYYXcwI28ai9ePHXdLJspqo4o/bRdfUqodOFXOqvr+lZvFLPHNyk77wr/MBCEw8hgAoL1+gMZvTJ8Zel2MYiFMxjZoI4bYkpCM8FCf/QfBrXEKI2MSr+kZjAFwiUmJ+AhvpUggwI6Jhks0LWEfmOcJvUeWaivMoRsenFp/izf4Hn0q7ieITirbvlgFQMgLHdAI0OvEzD0j3X5zjW5KF4d+DdbADC4MBANtKVntKUjd4UXHbUVucAWyD3BjS3IyGyNioEKaTNwQxFL8KGI9FzVwXcGWZpYUn1OsL/ZxRfWP/qxFYcndm+rbL/y7W/Zw9v7trGxYUevDuxHH35mqVzW7u2vWzmDzgvDQLfref+wW0wytya7uiB8SooXpm1nrSR+HLPu9ZX95b/9a6lwM3txXLWmcHs4Ew0VVgXysRVl0O9sb6qcwK8IpuZ8QbzeebD4WbfZskPV46bdtnRZPEXX12/lLVaQpid8i09z3qZIQgZWtCvMhA+MBEsZYAJkVLQRE837gKNwn2/F9V5yErf4WHg5FOxnkgfTrMoTDgs84AhyD12H31HgRw/pd9B91OcMYAkUPmDhPFcwmQ8ALOSjsyx0I96QPIbXzXRUrWys90czgu+y/n9u/NP3XqieVxn+HnJC5ftv3SPY7MgH5fii8Mj7OfBr5P+o07Ynj6WXyKBdWy26LhyCQlLW3Ipw5kcrAg/176jsbq0ug/fIGsQo80qo+mT9YdcQ6Jj4Upu7d60kXQgeEZY96BkvxSulH8Fuy6YyllMmGj6/0d35njdRf8i+FAbZIZwct89lF1bVXr5NedAh9BN3OA8k/7EZKcB3/iGAMfqt6oU9w84u4FBWOlhJtkRYatsVb8XA7/uyBpZyszV2KiEdSfyYiP6Uy2QyW6YSDDCdls4wGfkkTrV2Jb6esM2tXatUNiWjRDOqCwO1xH2CD2xu79ny2p70kryJ/CRT0MUCXFguXqteGbsIOd/7muk/xQBAwNqfU/pqU7vVuvWaEnAEL5NBNZRR2O+3xMjaNqADlIdkCU0PGNdsSgD2jDV2CApJT7s5fuK5fdOXkZkVsxED7NQ9uJyvuXaKCBkkx8DBiAfwjPpg/CRlVEIEbZVP7vYCoqEwQ8MgO8wbhr9A0GCsMwAANUNoUhYxUFmfmCbyrL6mPJRR2ZVCyixRk618rqpCkCsp9Gw5JGNTud/tOgKDQMCH2qpk+L3SlxDj+uKnquC//af+0KFBgHL+ZeYPdO3EICbqs+7Ko8HMZyQZ2KAgGAoGkNiCrRaLnrfXK5aRQowRyzZFz09v7PBmbE+vB/bjF9f24+eXnh8dVu26NZSCLYGE4EEAEf1ZzIngR+SoCCkm4oonM4IRUcmlPEtAexA7vUNkXN8yR5n1URMxYUY/l5Il8bOM+lVKhMrzQHsotCIC1tIPpcQx6oe0jYlIYzJkMqVlz1sbq7YrRTOvPoFhMHBAYCWfGULJVCbWAzsKcGTbvJaM/Hbz2urXp3Z5dmR1ESnZ99QXMjA66DPjUiSJ6k1Ov84Zy8oAIOhVJlfwTKC0jM9y8RuPiKLli8s+MFIoVqxUYb3miuWKUubm18ic5/RcjpgWeZ3nyzqWVVbR0pST0TeU+S6DItQLg80Dvoip0l7wh4zXA8Y40Z1hHjH1RUpwSuv9WCwp4YSAQmgz6hroIdAEOIPXB9fn+Ab8VL7P+juyBdzy7LiGMhEUCq752sNf0kRAl1u37tndu/d9wPD84lwG+ysJjr7v8U++c/eh0xnR/g9ePfeI/wihfRn/eJsQXZzcbcr4F/87uqzbq7OhXVxP7EzG/Ytnz616xXZhN8KtrL63KwFeEa727fDgSPzk2gNt7t+Scra54ZlZ6uPTM2vLYICimfVk68e4cICt/sgtgnlK8aqL1726GtuPnrTte4+b9upmIhpi9nbZc3Yla8OIhKj49AhPGuEJhqXPTM3xxgMezpU1z3P4BCEDlsB75xnGBVY63wy8x5nZ103+PDmcuJInunR+KXqOiE/ElsQHlInSn4gyc5C0/rDkirPPxChNpOgl1E7y8mpJMArbf6VERwxAEtPAtweTQUtmtpBtUAt5DHvRjuDJYEFOhm2hkHUPCnJluSSaZ5eVmHU6RDTvuKL01SYCEbFb7AyHB1DiqreH39CUZyBGU/XX/8/h65nroSzuBf4fjnyPtcfhtxfAB/zoZ/6yn/ipzxZ5lhIKX+Q5z9Q79FwYuKRM6gevHIiP5qxcEV7FpfxIXaVLJxOULuQkM7YS0cqAnHKQp2vrO/btb3/b8ze+s2Pt7on99Q8+suPDmleJ+AUMqjs+ybgkY8+xHj7UPrRLD3nmlOx/dYnZV2SYnnJ5FgaqaEuQ1T4woms+yMFTKmzRXi+Y31Kgl5bwShCOSy4QILfR7rjMrl6x843oRjmSqNja3nv29vv/xN7/jd+1b3/3P7f799+31eV1S8ykVCrXz17Yy8c/tePnn9jxs4/s2ad/ZRcHn1undiLaPbTnR595/umnP7Af/viv7PMvPreT4zNr1PECG/ggNkFyycTZmQmXi5V7tv/e79q9f/zf2Npv/m8tdu+f2HTjGzZjdko5I/wjejtBPV8dntirl6fWbY+snMvbxnLZc064y/gza7djgveS6hpRv0alZA/64kMvH3t+9ugn9uLRh3by4rHVLo+lO1z4rhnEAVrgRyzCmtSU6hexIcZSIqOC84IzM2IZ6WvxkMcMEET1zJIMb8EWfFEfQMMYuGRPMlrwLsNwuq7e2JV0Jgb58AoJA0QBFzz2DrJGfcfafmRSKZOyioxNcjmv83xa18T/pBsw44kHHYMb9XrLqtJpyBfXDTtTvqh3rNkZWK3Zt2qrb9fS2aqdoeemeF9baNlSvbtqIzjk+CSjhgECibqQdQ00EnH4Oump6oQSSd3AVrKaJSOPgQjhlvSfnvQY4r2EHUhkpOMNSZbVMBvqus7ZjpddFaA7Zg3xRiXjOTnq61kMSciGgRbxQLwRiHWU1LfJKQwjyf6E6sXUmKrmA5iWXJJBNvW8Gulbvnpg8dNHFq09tp3CyN5/5569feeelZaLMk5ljCk3GtKtBQdiO8QZsEE3Ex54onHKbphKJ2MQCNPW97bTdwESAYoHw5bnsNOH3pVuNvP+RM9mgC/oE2QGXMM1BoaouOi3J2NebSdwIYMz5GhffdHR1wbmsOqO29Zdalg3dmWd5KnnYfxKbe+Ips3qwse+jH7wMKo+SKl+UfULeSpjOincxUD3WEziAwy8wTbYBYcMD4FteP3hO+g63vk6Fw47DMi6wuAuA1Xs4BVlwIGBAj3/Wl+S3jWdQR8J0YRoRGX30U2d9+k58VPyROVMo+rBSFZ1yInmdJyK1jxYIDxLWXCkPPd2UGZgjslLcIfJIlGX5yCAqD90p0wfej9SbwZG9IweGfYGbkCTwGDktg9UIw/Ux+RIPOVxudA/0fv8WYeFSlP7wkCffuv/WDhIhs7RJ6ETBu4FTc88xMAFRjQ0z0Qbuj5luPcOGXxRP41Fzx6MWu+gg2H8Y4vBK8ntDtsaT3wCpij9mUED6KfRaDhNkZlII9YdsEF3qzdqut5T9eLSufKWTEsfVibG1uXFqQ8A8M7m5q7k36pfPz899nx1eSG4RKSHbdvq2oZag6clkztt0QnxmbAbwi5cPpD09zCp13/OSwD0HDlxeWJjKb4jCSqf+Rdj6E+koKrDxw1c5Lq2xJZ//Y4N1JENKc/Njp6D8aijCRYFM5mMBNyojK9S3nCbJlAdaMQIEgJCJ/5dgjiANIwKgVAYPDByDCdcPnkPjGcfVmZaMRTD8gCETVCqMPwZxWU0x4OuyfhkOz5mnH3GTJ0KU8BNj2fbNzIg1c7ayQs7e/ozO3oi4d8bW1JGHAjHs8ACYnKCAoT64wYU16GY+bX5w37PL9NILikvlBgGEWBMfNtdVV2wBO+CTrthL548ksHRtZvrphMO2xbBzPiHEErLuP7G7W0rZNP27Xf3LZfDHWZop1d1O7npWTxbtmk8bS/Pru38+sZu2jImZEgAe1zmmJVhlJwBk52dbSuvrjnjjsvYjKfz3h0T9VH35twj9jdaPesJHjedkW99U+1K4HbHdt2b2GV7qPKl/HTarkjjQtPuihmJaCczGeQqzBUBwYPZJme60mrcjVdGEXvZdhptO621rKYyYYo+Kqs+oj+Bt8sr1wVl3Ks/1tbXRLirgttAIF6Ssl9wRlAol2WUy1AvySin73wWXkoF7pfzzMAGI4UMeGBk+4y+jES2BlkY3TzPqOIi414Utmmcl8dvP2fARG0QQ42qHEY08WrBVdK9HgRTvzdnIou+XwwigSDsgUqqt5rOpNc2tjw6OYMW7gGgf77VoJg+cMC1DRgwoBBGGWGwAYdITgeCdTDsgaMuCobk8M3wjCfdZ3YJ/Fzsdc+7Xyf9ongAZGVY7+3uCXYRGQYXdn52IEOzKzhv2/7tB1ZZWZcintO9Mzt69dS3alxZW7f9uw98kKdVr+veuQ9WNmX8X1abdnImPtdYkpBpeoT1WrUm4zQnnIjb3v62La+UjG0fX706kLC5Er7FRGdbtr6+In4UPE5eHR7Z6fmFD/xgxGLUIoh6wgeWHrCNJv3NQFYundW9uBTeoR1e4+HTl8JIxPKCzRgcSkTtWnSfkOGxspp3Q9ixga70vg4ZBYeEwkNAKr+va44e4I3fhVr94LgQXB6541c9eTHO2MAplAauhvt+qgsLPOKq8y3x4KF4B267cRmQ8Gavx7RvleylnitYZ1DUC8wgM4AVcQNjNiOQUNS38Gk1+n7Nl46Jb1BTZs0dzcF3eJr4C+6+lEMboQGidvsOJ+ofZjKQJwxoTsYoruyNvCzlmSj88Cq9p3dd76INtEXnuuTnJL6nv942GhyMIxI1QuHUL3Weg97TvBwdfCaKulJFlKNReIgZIKdFpdf0qYOf6Q91CLIEHhJ6hOxnKph24u3jfaayKarVvrJPPzmzza0N294tqr1hABEF18vWq74vPgMDwFMGvAdSwzgRHFHSKsKxZDJiJ0endnXdDQOjeXB15PJqLAWfOg1lJDEAwCy0D2DqfV/y5cYgdRWMdAS24Ix7QwFI2sNd6QvZLEsAwHmCQ4X+G0vXuL5CcTtj97EAP+CAB8CgY8cnJ75EDoU6mS4J//fs7oNv2rc/+B27c/8b9mu/+U/tu7/22/b2O9+w7c0ty0upk+UmY0w6SV/vSXkdSpns1m+kcDO/R6Rp6QOtmh2fHduTF0/s9EJysHrtW+OxnS4GnZqqtssAkAwcMiOZW5Fcy1p5+74t3/q2rd3/B1Z457cssvXQLC9ZRclO29KdpNwymE1guLj6i17HQOyIhllWNBSvYkZ9Od2xrXhD9/WE2oehMJFRMZQBEZFRuyl5RzDclWLWuo0r++RnP7SXlwf2vHZqzy9O7FK8pynedH55buzzTzArdjHC6wl5Cd6ErSglk9V6jnxnSTQ2ZdaZWc4phjQ0I54iuOMeH47wYcFLtIlcZwaOZVIMTqQS9Cd5rLLSlpFOgbnT6EfscS1t9Z7wg15XOUHUh90UUmTxyjC4R3T/MCPPOcaEz9Lqu5M+hiWeArjMj6zfZUID44m9+1nywxKjsW/Dx7IKBlH7Mq6GutdXHknP6A+kd+i5gXgS/YgnC4b8iK36dGR5AsvG2B6UZUS4vuPCD+yQQT5IqhwVHjg7ABrQndqdFI5iGKUEY1zkaRf6KEsvE/A/ZTXHddeZ4OUGqHAdfPDggvqvW857YwkGB8aWGdUtJlpI1w8tUn1qpVjH3tqr2Lel39978LaVyiuWyqds0K07Hf7wL79vnz05kIwo2r3b0omycfWWylX/DWVAQXMYren8plmiKDyQftFvW0TGNLOtx8++sB9/+JHjx8UNupx4KwZapWTJ2ED6V8XWpTcueKTDAr6GV4XaC5V3pHuenZ7YQPBKJXK+JEImlSWGeH6B+xPhh+oS7wmv2QGgrzqypGhgqXHcXlzk7IvzlPTCqTXGwr+xeIZoAe9RBrkN/BKjBhV9Oa4u4TXBqetMzoN1wXkyVfQ/dJUfHEcZGVJd+Y8O7HQBfwRDhfPOr3hGGf1sqvsedBx6hCZ8YJ1BA+QgZcnumIQBtAQDdz5YSg1YqpMI5cCg1c/UL3hqBrnUkmH69OljmxFUW33psKXXwA9vXzjCP4Mdwnmwd27O0G1OrTfBrqK90CZ1Ev5k8eiKWmV917b374mHr6gaSee/ZOgQHYCvYfO7zKd+fg065Yt8L9SX78K/wXWeGHYb1qufBDxV3eH/8AXq4W7/kv28w/ICdGfwYyi8YiKSfuL7mVTGCFDLAEGXff5lBzF4hscmsiifD3v9szS62boRHXfdM5BdspLs4qNvQJftZt13EkCf39y5bcvLmz4wwkThdfXcut2WcDRqW1v70sd2/PsX0gvxfs0JTuViWXwsozaof9W2U+Hv38dtABc85016k96kN+lNepPepDfpTXqT3qQ36U16k96kX+LEUNPP1QPAZ7CVcu2qRYZdG7OeunVjveaN9btt63eaNuv2bNzv2bTf99n/brtn9R57dk58lIzZ/EgyZh4oaGligx6je1HD7Z6Rdwa3fMQ5qhyPM4BnMdar4H6CywgXlJnhZMQSt2kG2VjbxWwl66eZ7fFRrCVG/FjD44NsPgJLe/s9vA0GPkrGCCDB2vqdhrUbV1Y/fWGdmwu7fvmJVV98bNXnH9v1k4+tcXZqsWzFCqvb7rbNjBEzTtTDZ+x1xNXI93xnhNiXK3SNYBSMFvUGgoFgw7aLvWbLXYqbjYY16zfW0rFeq/naErYLur688HXHF+cndnF2ZK+eP7HPf/aRXZ1fWKfVMdatuwcArmdTZgWnVsyk7bsP933ro7fvbfvoMqNcBJBh5Bp3Y0bOGEmbqk7sk1vOZW13c9UyrHVTvbMpgumlbHt304rLyz6imMiULJbKCeYjG3Xr1q2eW+uGPYzN3f5rHcFgumStadSue0M7a3Tt6LpuZ7WGjdQH+GYQZKvW6lntuureDMQaCPvcztTVMYsw455g1j3mM+a447Ee2L0XGsKjacTdjWbqV5YgMLLKrPcCb8EB3Ha2NtYFi5Hh0VAqlSypfmJ9ULaIO37JZ/LZsznMGCYFo/kMPTP6nMfCrL3P4kfjPqMfZvPnzzGL5TNZYTaLa+4t4O/On5mX4UeeYVaL0W9GddUGRkH9GvgJBNRWZsT0V+0Skur6QHjDiCvuTsBmfXPbVlZWw/pl4R3rn1jnRN/jFePf8XoxCq1SwU28Q3R0CHF0eCvzX9/gOa+B7uF9MIWueALYqn6MnDbrtV9KDwDcuMqlvL188dyODl6KOUxtbWvT9vbuWCqGG3jSTo+OdO+JeEXDllc37NadB74nPLR6cnTge1kzo19rD+z0giCnY9Etgf9e2FW16l4Gt/d3rFTM28pqxZcTEfzoTDScFq7v724JZ1dEw2NdP/K+Pjm98JFxtgrMJOPqn6l4CJ428EjGdyOWSzF7lnF8Yo0o+8ZTxsySHkxoKFyrdoUXerYhWgQ32cM9mY75DJ26G7LzBA3St44lOvqsk65zLcxbgC7z+/OXuAc6zDHL3yN/OeNNGXpz/g0/0SOgnz+qf+6yrh9si8SsPzNi7BPOlqbg6WTasnK2oZfyaiO4JH4h/GYvb2b6VYLTT/2mJrh39E6gMQID0UBmOcLaXPiEntc1X25E0rMxZZZDMNHJ7BAzWgT8moxilsuv2O7erq1trFpK/aDCFy33tvu5t0V/uKam+ilHvyt6ktzhn8OFh8Nl0VmAWsh4XyxmO5lB0bl+QLP0Jw8tPIaged5xWtUJy95ez9DDObiuY/j+/K+eY1YRDwKndS8jKv7JtpSfW6c59WUpCfH+4Wig5/WeyqOi0xkus5QfPO0k2ubn5KnKSAuv2TZwaC9fHopfRWxT8EqkhHeCs6/rVH2GxANSkbFoQjTFci7xbNWbWa4FyUK7zqf0fdr/JV/ko0uWzSxTJdGE8EA3WEo2GYvuLg/t8vTYZa0/4PUdG4HHrq/bwoe83b73Dfv2d3/bPvitf2S/8hu/Zbv7921777Ytr2zYcmXZ2A5UVGG4EYDrKfH6lHQTPGxSkoUsS2xJ17m4PLWz60u7kHw+17HRrEu2SsYPhs5/2UKy11e7pN8gDwgcldt8zypv/Y7lNh5a+cGvW+nudyy+ftvG2byNJW/wqlgaC99Vb4L5qvIqQzK2j1v/knAvJR6C3jO1dn+gb3Zcd1iJ1mwv1xNMhRfg8VLCxpGc9acJjwXyrbfesY2Nbbuzt6mybuzP/uLf2GeNS3uS6tkr0dX1yYUdPT6wF+JvT2sn9qpzaafVM7s+PrYuW2eJp95cXfo62x7rbaUXqYdARnVH1CTthE8xyXanQsH5Sy8B0AeZlJDsZOaOZXUum4R/mSQyh74VZ4qnwxpk0Ul9GLOX3byNYno+LT7Acp4ks9x8BzwOeAjt+GynLuKSTfvjcbx1llyXSUvWpzJJ8ca4eGTCCsp50W8uFbOsniFn4izrx9UZ+RvkX1ywhqM4twUJhGMimzld6jj/zXZ/cdU3rvOEdFW8EFguhFcSS0xT1EF1pi5cj+g+3jfECOJIvCBimNAMZlFBWTAXJuTef7rGzDWzvhHxupQ+jq7jAZNdl8BzIFxPzDqW6l3Y7OxzmzXPLd05s921pL31YM/eenjf1rd2LCO5kxKMk+mkEdgYOvv+X37fHr88sspqye7dXhVscPMH9cT/BsQAUN1mwt/ijnsATJeS4g0za7bGdlbt2MVVy1rjhKXL27aUrvgMbUZ6VSafU13Hti0esLpcCbTrJattghk83/8J1niB1nDVluzypV3idSyTabaGVm/2RW9t4Vzfup2J8Fc9NGAdvPBrSg9l7KKVt/ObpF23pnZen9lRPWanzYjVmjM7qS0Jn/Se9HF4B5wbswLYBl2fKgU+CK56sGU9w7aOwEevqM3wPzK8VXWGZ4HfvkQjMueFwg3hOMwfDwDHfzIeAn4unqvj64CDymyNR8yyVGwg+sDTje/FbSi9mVrAvfkHLw9eE8JTVejm5MSevXxqsWJaOn7C2+K0QLm6zzMk3kWegLP6b2zBeHV6ZpeX5zYQf6M9yCpokLqlc2Wv3+rmnm3t3bVMrqLfgjF04R8J8mgh74nZAoygGbYW5Rr6rMuwuYxBrxX4hNLiaZ2a+u3KRI5ud/A8aaS6ICP47Xq3cJ32EiwWjzE0Gf7B71/P/su2ZPtydF5m9gnq5567ojdm/+FVLEePx1gSUHG8JxZdu1V3z5Z+ry3ekLPNLfH+1XXdm9jl+bH4HEGGaaPZ5vYtybBt94Q+FcyvpcPl8gXbkL1XkKwTKfpzXfF8YrywHDPoAF8v/fIEAVSKi6HgrgWCiDKckNwiVAdFcL1XBw+6Axl7rMEaWkudhIKFoR/BzVpGqkhfdCIlsNeSYTwQMqQtLiUV4gLZcDeJStnld1zK9MIoAffDdwPzgFhRIGnDBIVSHRMVYaX0LtdRZsZCLCgD5ZJOmIxljMsAH0iBH3Qk9Grn1jl7Zq2zp9Y5eWa962PrXbywka4PG1UbCsEmYlhLiazNkhkZ1V1fT3d5eWa1m2tfP8Ja4SsRW712JYP3yi7PDu3Fk8/t7PiVPX/8yA6eP7OXTx7bi0ef2fPPPrWnn31iTz/+mT2RYf/s00/s8c8+tMcffWiPfvoTe/Thj+3RT35knyt/9uO/tsc/+dBeffHEzg8OrVEjCv216t8Prk1kQWO5kLP3H952QXhrdw32IKY3daJkLRmsXi2XAJnasoTiejFjO6WcrRekaIhL6pJlU3EZRlkJkDUZzEWHcSJTVrslrEc9G7cZ7KkZ4GRnANYB9sd6FwIXw0KR6chYwTUuLeLd3LslJSZr3XbHr3WkxESFKynVJ4Fw1HcJyBGDmHEDEkNCuUCAsHzk7PLGXkqZkyxwYTlGUKqxKJBBOUapEEOScK2srNj21obuj1zphWhhHtmcBJSYHWv4/RsYybof3g+C1c913c9RWPw353oOBiXq9/u67sLY3+O5IJz9+XlZ7jLGubeF7yAM5sqPMxsxTV2DlBAwC6WbC5TJsd9pebsaN00fMFvf2LFKednrg8KJCxUCzd3GEBheJzFf/Q4MXt9RqYtySQgI/juDf/2MBJ1wxJVRXedRdxFTZvlJkyUAg68f7RT6/EUYAIhJcZyMGvbki0dSNjq2vXvH9sWgs+msnUkxxuX/yaNPPODlxtaW3br7tpXyFWtLQT4+eOlKMfsSoyJc1AZ2dtGVkVC3ly9e2bmUZwYY9ve3bV2Gf0a8ri+aODw4ceOfPr69ty1hsyLhNbHDozM7OTmTAtR2o5WlHo7TqueQQdQegSClvEq5J7hdMZvzQTMCZMGH1IGi25TlZFgQiKrWHllNCluzK+PEd9VI2CYxQXLwXJL6X6X7X/CQL9G/yo4Deoq/3OEZ/vIf5dixgJ8oHXrWjf55Ru2AF/FAeM+xL/zlcT8HXYOAR5nHUOyxZk8GIoZTX/ycgQ2WhhVygkckY/1RWeUzoAbOhudwM0QJaYg3X1/JQFF9fAcY0QSSQRTusHQM16d8OZV4isCq74Z1nCpcVaDtZFcVBeOy3bv/lu3sb1paxgRlUfO5juXwmTfR08KICPSBEk9bAy3RRiCB4gUMcON1+LryFOjUFT3nYbqnj3EksBRLvPh2cD+FH6oMp1Fd9IxJJh6py+AgMtC/7+9ghOIqHRNfxiDB6JfRRF/L8iAeQrffsK4U5u0t0Wop5oPVQp65IRJgtsjI28U5reUv36O8XD5lnVbVTg6urFxZseW1nHjTRBk1Dn6to4Dng6lSzsLSIgaMVXuapGd8ABtFHHjoviuf+gYuvwx6ZdMMALAHdFH9IKjqfCr8YF372dmRu3ET6g3XXII2pbMbkgX37eG7v27v/9o/tm985wO7e++uLZcrLocovyeaJ1CxAC3YUB67trBjC8Fnce9s2GX12E7PXtizZ4/tWEYzS3B6koEjdx1ncIM4QTRCfHgmvp9Zs+X9b9nK3Xctubpl0fVvWmL3fYuUdqyfXbV+NGlj4blQ0d3GGcBxQ1JKLEEwU+oXVuSz/G2g/u8PpdvoHwN3Mek/9GlKBsCtVNM2M/CK0B9T4dNkiQCAMnyFs7e2N13ulQpJKbhH9md/8X070Lequ2lr5/WSjLjmq7Ak8zhrdr4SsfNBy2qPX1rj+sZOpSwfXlza8cWJ+NILOzx5ZV3pGw3pQOfnp9aT/tHpNa3Zb9tUfC0iBBlLx3OdTLIbYvGlhLRLuIsMxAhOywBf4Hc0IV4m4xycumxG7fOruDV6en8+ecIOU9AJA/7sv46LPMsBGKyKEgwUzNA3HGccCroGces/dI8R7cYJ9VAmSDGB/mIJPS04YrQndM5gT0r1ZO/weFLlp5YsrSNLDqJSiMjEEWFCwY/Qkhv86AOqr76HXgLxEq1eqhVkqD4WDcBz1NaxlDTWhQ90TuwAdCRcndGd4APs3OTLAwQr5BLHpPSUnL7hgwoMAEinY9C4qA/Ehy3rX3xh6eaBrcWalov07fZWWTJsS4b9iuWLBTeY0En7wnHibl2dHEsGDe2HP/yxvRAur0ou3dln4gcpo0aoIybCb/g6bumJwo70dNEbASKVR5aw3jhus3jRcuv7Vtq8a+symLZkPGJAFkpld91fq+SlPxZUXuBF0DeZBGuM0uH0DW0FVwRC8B7bgECZzVbHruttu671rVodSNcdW1tG/vXlSLI+Zs229BIZdpkEk1XQD/wgYl2RcrUdtZtuxI4aUTtuxOxceHXRkQE9Ep3SSeIxDPa5jKBy4qFwfSrGYDTDwxj6LHWCrJ0/qX+wWQjUx3II3wlC33MDX3KIY4iVAO4HQ94HALxkfUTlcg9ouD2jS9EoPJayqQ0DANxXOXoGncwh5u8pq+JXB0f28uyVpcsybsXPqbpu+rf8fN4GqIILjv+6OhkM3FX9qnqt9s8HAHSDeAfI2/x8P/217T1b37klPlMQPQX7CxkAn/SlqbrAoCrr8uHTviyGZ8SrKQ9ad3oQUPk9oT3YZf2abMG68Jb+RtaHXXhYrk0NmSwjOKlAqjJl+MsGxFZjchj9p1CUzi67Ard+1vZj/CeEK8UiA7eSJZIpBPVu4fovHYIdIIi7lZahP50b/71uy3WMqNq7Jrwl6j87DuD6z05gTBSvru9YLleQjr2nNhAM8KX0tDM1MG57u/dsZXnd8bUvpCBuUrvbsap0PHSzIPe/XvpPMQDAHfUZXMg8OMLfln7v937P/uiP/sh+9KMf+ajy127I/LnJX/+pxUUhBE9DMAmOYn5ClpEEK0NkSoNR1HqTqPWXxIQ8YAiGV9rSlVVLi0ksLTFLoOekbE/HUcsu71p5W8qv6GcqphmNZy23sunP5NZWdD0uxUIKsZARxgmi07m0NynmSJpKoBPACWWjWCxaOo0HAWu72kKk8D0GB4ZSIC5PD6x2VbWRkCTarVlyWLe46omBSgJR2FKCWXsyjHSSrNiguGlVKd8kBBQBCUO0Y5SYJSlCBRlrBWvXrmXYP/bnqqc3qhszTGMfpJi6p4CUIwhlDi+IgxHCMDMVGJWPROoe3g0EKiTFxARYIzYQA+kLDggWhM3u6rL97/7Zr/sz3/3Gvgocu/E2lMJC7ICWMkYDiDvTNZKKcWUBAnV+HJlZeblgt+7dtuLKlj+TXb5rS6w3bl1YT0pR/fzQ6jcDCbOIB/m5OLvy5+rtrl1JqfA1+4L/xu6u7e7sWmI2tKGIlISwWy2mLZ+Rsp2KyyhJWEYCKykjnTXs+rynYa9u1cMD+7MffGz/9x+/tPM2CiUK18hhRmJGKS2GwNrAVDJtt+/fs/ff/4ZwkKAdtGPVnyMgX7a4JuZQVjvFaFGmlZyJ+ZnwRjgUaGBxBcGi6/wJZOVXw0tijP4zKKPOwRbnSrzjRo6y0yJHKTQY7hgiMEcSg1IMvjHy7rsRgBe6PtTvi6NX/syrl4eWlOH5zjfft729Wz4zRfK6qsPwUCD5bgMYRqIR+pOZA74/1rfmNRcTlNBS9qPwljJ4BrwjLdYa++CEhNlAOH9y9NLa7eYcNn93og0ffPCBbW4Guv15JwYwP/vsM2/nf0yKRkVno6qdn15avrBq737jfRkzSbs6P7LHn/3Mn7mQENjY2LF33v22B/8joOTp0YF78+Rk7MxiGX/u40en9umjV95Xl5eXUmhSdsej/a/4KDHp4OWxXVxeuRK6I0VtZ2vD6/zq6FRK9nlQSJTu3NoX3yrZwSEKW88IegO+JcVnCVBJSsnAY9a/1WlLMZlIGErwpdkdIuaGQ5tAqErMjq0sx2x/u2Lf+cZ9GbXwVuGl/kVlLJCIfOwJ7Syc6HNzRUH/3CpVYsZqquvgMjiDosgg0eItkis8ukcZTscYazwh3A8GrD+mgvSb8qTa78+SAAD/9ElEQVQodPtNX0OdjOUsk01bR4orqX9zbDtrp+LrOas27+jbxOMAf9MyBImrEGj45YtP7LOPngmHpUDLUIL/U2OMAhQ80kjfIxI9kbKxUWyW0reZOZ2FWdyxnlXKZEp2/+EDe+utO5Jrop+5HKXakwV8BBi1zpWjAKN5W+lAPROMV70juGGY89sHHtR+Xx8q5YsgauEZlEJBTZ9hXbz0Hg9ixex/RzhGYnYplQbPFsDjTOcq0w/T0I9j/Y6pb333gxgeSUEh8wGG8DlP7DBBxLFq/dyur7qWF99dSnSs2RyIHzOjL7wR/4BPuUqp/oSHef/R3kX71LoQTEo0eHJg//ZPP7K1tfv2O//sm+qLgXWJkK9EIF36GY8BAmp6rBl9f+S8L8AXOQje+PZWeL0IJ0Gjyayn78RtpXLPn1tb3RU8aL3keffGnnz+sX388Sfq27jlS0FWpcsrwqOKaKJoyVTOgxci0yL6Jny33ez4cyQMLRQ+s47VLqUQXrE97IWdyWgm9YZ997SrV5tqR1wGouolY5fdZjodwTofdieobO9YZU3KXX7HshsPLV4uW7tftdYwbVHpC6SZOhkFFlxjmznZWBZPRSybhFdTjwDXpBR1BhjqrFGXQkw0eGCPxwCwIf1O8czeyhy7rsAOABJqNowWbRzJq6ypbVUYuDf1bdQe/fR79n/87/+FPcvIyH+QsVE6YpUv6jZ7HvDp5t1Nm7yzbol601b+4qllIllrPdhXH8okubmy1JUUYaWdsozBnRXrqL/Lo4iVBtK/4EmFopXmg70l9W8uUxTPXLVykZ01kEEQHLraxHLJoH8NpYsRjyhXzKmTp/bFRcb+Xy+ydtkVLNgWTYltFfFuYJtCN+KFaATGY5CP4HceTV8pJlqKijkxoDJc8BmRBqi10IMFKL8+ER44VoPDwm/oGANgIdugbAamYE7g31DfJRIG14m6Q2Jwxm/qHUpHuuJVBb9huDDOaJkS3xPaO49EV3Ui5LdoJng+BvxDTqd0g8GNaUzfVx3hB1HgNn+O4ILUOzHtWFK42e9KZ+2d2d31sj28s+7PrCyv6Rl42tiymbQ1bm7s6ORUumLG5Un37MCf+xf/5/+L/dXHj+3dd+/YP/mtt21Z+pcAI5YwsZb4MGkcz1th+1sWSa3aUGUOYNYYvIJCaERoo3sUAXfVt9u7kb72sW2uxG17c1V8ONTd6UWwcDNYR3glbWFXi047xAYjdaRr4AmMZ25XMq/fZ5JDvFx9ihcTyScIBaeccLlAsEx2RJJMTCUKwq+MjNwgjxuDhLXGSevI/hiI39HHaeFMLjW1YjroOvn81ArpmRUlU9LKgV8qS84stsgkoc/rdfWnWoDniHjr0gT+Cj8I9EiJDGAwqMzEkrBKuBfwIsSrCmWpBd7/HrATGKpcIDP2vg7PMAyA3h6C46pfOn17/IPv24fPfmJrt5dtWXoeCfY/4h2XA3qHPiIJL6ETEt48H334E3t58Fy2S4jFAhr77L/wYm3ntj/34Fd+w+5/41elX6zoJh4GQbaxuxteyiT0EPgPcHJPAH2b+ERpBsVUV7zySMgNPB3wbJq0pMN2pL/GRUWCBXYSCbr0eFWSMz7wIp43Gyr3RwJhxFIl8QWlQln8VTy7cXMtO6YjHZ/dJgqSUwUfRCC1WlXhCzP/CfXpsmRlTq+M5sY/XmABFrlCyTa3kOtZOzt+aVeXZ64Hr69vi3dv+zO0++ri0HXeySxmG9v37cFb3/K4YT3pCfBiEoPlL58+ds9tn4D7mgkDfaG//4fS7//+79sf//Efz3/9+4ltZElf1cX/8A//0P7gD/7AzznSCz9nDwAavGTtZ4/cqByoozEUWhL4LRkKKC5tEV5HXGGYzNtMDZ4xtSxm6lFOmSFVRzKi6e4iYizuCuOMV4KCoGtpSUcRiAelixPtfiIjSEJGVVQpc6QXs0XZAfH47e+jlOgbesQRHiavTvZASvoWW2ShwBBgDRdwRqhH/a4NcUkfti0rdp5RmW5UYhRTZ5WJuwqKEITMvtVHuOS8emXXF1LeD1/ZxYmUe/LZiZSFa5HtVII9as3rc3vy4cfWqlbt5PEra8pQbl1cWufq2jrVmnVvGlJ0WzKOWUbRtlGrY+O2lJ5u30djp0K4JREhneoz3TBctYmALMDBo3Aqj8RsGAAoZrP2rfu3BE8ZGVvLziwZeUfg+PY1ZBWWkqDJ6F7WDeeYlCQZ0uqndEbtllGeZ2/xohSodFHfEZyzyypTDK1bszERhEWwKB3xdEHlJy06Glg+rT6VksU3KtmcbUgJ2SjnrKjvpWdDW5ZxVUwnbG93w7Z2tq24vGJp9Wla30qJicdTmcAoXYCK2Uq5IZDkxdWNPT0Xbg2BP7jH/rgEn5FC5YMwUpyFS7hEF6SMrK+tqt0S2BhFEny4F7HdUEpETBApvgGuL4zhwOCFd+CijijpGEX+3Pw35+FIRqFevBuyPwfe+fNfZr7jR33DyUt//KjEdUdo+lEH1NpgnKNkTlyAc7/RaApGatfGlrcPA593CUJI4MKU4IbhH0ZEoafwTeoDo8W12Q0N/yblh3qRXLlX5gg8GOWkDWRdlKKBYVB3hrp45+9KfPMXwQOAgcThsGOrK+u2s3PHihIQNdEr2wDWJVQwXPAouXv3HauU161Ru7YXL7+weuPaypVlKy/vWKcvAS1D+nPR9uefPZFBJYVZuLi/v2ObG+tS+IcSvkd6hwCBZ85v9vd2BZ91d388YOb/9Ex9Zba3s6U65N0lm8FErrfFS1EwE6Itgj8uRvaHvZ6M/I7TPO6y6VTKlRei4rYksEdDKTAqgwB3KIMpGUIF0fPyqhQlCWPUG2G8+hRlRP2tMlHQwpEc/oI3GP7gzuJIJoEPPtvNhTlu8DOc6bJ+uE7CRSWMYZQifrmSzjsoWjOWAIiORVMYnuA++Dtut8Wr2MoHgZt3gcwA1RKzBuLdzJRRRqdVs+rFtRQFZqRFO/rngxO6NyPQkr4/JKAbQb2kTJAR5J3e0LqdkecZ0Ztlg+7fum3vvvdAygJbMonHwW+pMeQQau4NhCfCN/yftwOlSldRNtQOEZAU4qH6AhyT/PCZI+l1whVm1BgAmEh+jZSZmWK/b4IOiS2DmCobRQq+EGaRwBtgouq8rgfbpLGMy70KJP/SSbb+ZCcE3KeTPvu/MDBe73Ou8qk3AfpicbzmRnZdPbXDg5fWrk+sJIWLb8SlELtHHz/oMx0xncAbrwN/vPXCIvGjpOT7pWRatTqx3VvbUtTFm2U4+1viHS7XxTsx/uE/qr1gEoL5OmboW4CR/oVHkYB7+Id8kh6h53KSFUyxMpja7U6s2ZpIES1ZcfWOZZe3LV1ctXxlw2eB4IvMHEdkEAmbHKbAI5MVLSmnZHwPRk07PX9hXzz6sT1/8rG9evHUXjx9aufnZ75UjR1x6Af6psegNgP8DEBVdmx156Gt7n3Tyuu3Lf+OFLv7v2mJtfs2SS3bQAZUTAZuOsce2Uv6VtQK0tvxrkOG0HdEOm8TfE59714XahO46QEAxduT6vO05DMwYUJg2AOmDEgMbT/ZtN0kyyeRW+gpaBwilKW4D9YevGSZ0aUdioecnjJTtWTLa5uip7Rl+3HL3QjePeGV6GVSKdiskLNoq2/Zg6pNYhm73N+zhvSCbrNmdn7hvGopKp60FrODollNulLvyYldSDF/Hm/by2HNnrUv7OjlM7t8emArpaJPgDDw4t4d8Joo9MkANzgxkOzKhkkbodlJI2qPG3Hr6TnirM0kvxmcW8yas889wfx8D/zB1FrdEKiv2yOAH8HEJtJDlfU8HlCwHGaaMU7V7c6HyL6EUL8l5dwQ9azn4YD+T89juPoSEz1HbRk4pA1MlGDMxpShCf+GnmGAzXUs1dn1K+E4Oik0y8QEkxw5KV159KpMTHgQs5LoNPxmtxJm+EWn0lNGqtAYPiJmS/kj/cFYnshQHtwc2+jmC4scf24r2Ym9+2Db3vvGO7a1u+vb0qYz7IqScV1OrVIVVYaAmdS1bCZjPemllPnjH/zIzq5rtrW9andu4QGg+oofE/SzLT3O+Xwqa6nCqhqXUjnAAtmqNsNAOINYlfA0isSlx6dk1EjHa1VPpAdGJMeyPO40TeI4h7CXBGzRcxisTGXD7ksF4eAyO7FUKpKty9LdZOix+43qR0cRHJrlYkxisRTm5gYvAYJvEsDyxiaDuqVMxurw2orCyVKqb6X0UMeJZcGn8ZI1hfuX7ZhVOzE7cy+BiB234nbdYdeNmOS1eDL0Tp3Fh+jqIB9pgI4yji3GlpnCGdru8iZI08FIfHWCncHyEn1P8GcMBENZDzqtMlnIEVk2Zts/BgoEHB8gcmAJP/VRylx4lU76PXsuY7Paqaqfix641p9T9p21dKZqhvfn2WWfLrHU9uj4QHyyEXg49DD/FoGw2f+efti685Z0g23hr2w1lRtkO7a3aE5yGKMeYOTwwuabuteVDo4XakbymAC7vlxCz4SdIcSXsOn6NZuNqsIFgpuKmlQOsp92YbADp7F4wZglyrJ5uh28xMPgAMsBVBUjcB8Gd1o6ULlcFg/N6Hn0nODaz/JUAnDn83ha5sVbhsbW1d2OuIn6AsOf4N3sCAAe3VQv7fL8VPUzW8Ordn33NX+4OD+045NXDru1DelpLIsolN1bpy9dDplI/ZEjNdHT38dtAOFJ/0mWAHRfPhLNE4lZiCXmi5tGVwBhb/mhGM8Q6lFHhvXdYrlSRFwBxOCXUGOvcrYkozxGzfz7MDz1O0zF93zG8JDQYlYnkS/4fWGZkFjPqsdQinzbNCc4CTXHbYSiCEcKHAiiK7qO4iGkExNBuI6nRKNnnThrSKIisrZFBi1LLQWXPJ81gdk5Y2RGXiSun7icIpCuWj27VsZ1GgVBdBUIQEfWjhMtfHNzXa+P7PLwVMQcEwPuitHqvtBLrXWFjJE6sruR6zeZrVFYH0+bGGVMCmF8PRmGGwqIvonLHcIKo429rLvqP5T/gpT97zy8Q4ttZ2tV5ap8wUqH4DLLt9UOziFChBRR42HCmRyGQhhQYaaxICGekhIDk4umS+LafRt3ZQwOOiolGKvsDOBuQyozWyioTmMJs7gVVVYxm5DgW7K8hF+5mLOVVaJE56yMi5oIGeOf7ybF5JPpnL6L8i94E4lWhIaSNOz27EzK/bOzhnUG+ibtUGPc/VQw9fWXggkjieyPX1K5DAAwy8q6N4gfBZW1P0mEGkqhCgFHyM7cPatHHHekgKhdfo3nlN2YVr+4okAFBLsv3w3MkuvhKNwFGKgU83tfZlAR/NVR2d/nnOvhkj9HP4+lcNWuLhweNQm4dL4khrTpAwAITdae4Q3jMQwQONRH9fakMsAt6I1EuUH5D/V/XRfugbBKXMf4J2qzl6XfeKl02Nu+1XQFiPe+TvpFGQDAeC2Vcr7XP8KI5TzHJy+sKQO6IiMimy3Z7VsPfZ1z46bq2wA2GjUrVsq2s3dPQiElw//Abupt+9FPPraTkxMJoJTt7W3bxvqaG7VHR8fu8t+WAgfv2dvbsa0tos8O7cXBgR2fngvmS7a7TeyBHStK6YG2MP6J1E2bUOgyadbKRsRjJSDVL10JZZQh+CfeBvBD32WjTbyRrtM10cDTogEUmfGImdW07+OeTqn/xTvZ/gnkYxbXEVE5CH+uiveGk3BUCq7XqBtgd8i8wV9gGVQSXtE14RUCNaghi+fCGQ+FUviKnhDPwL2QWWJmGNwY0jeHvY4eH6n9GIfMSMfVXlwG1V7xJJYOUUZXPKl6eekz+eCwq6r6PjCR6u5f6ghu3aaMcSkaPSkMrDdtyeAZDsVjo8KBvT3ha8G+8e2HtrwiY1OyBB6E0kOdXfHlv38SGhLs5ufQivMMAcQHM+aeXadXN3ZyXgtrWjsDq7eH1uzNpEgE437AtJk4MrMpHbUfJaMjpeWGWTinRykKFMrgtWRlgHCoA58e9mp2cfrUqtfndlM7s2bzxpqNa+FyUsYrRl/HZ9kkpASbkeNcq1W3eu3CajenHmvm+PjQXr18rnIuJVPStiIeg4yOsy5Y/eKqMLBAmQuQBbjhqIo4n3RYjMWnhbMXIxkWm1Lc1T7BmX5ghwFqjCGL8oNRTh8zqOiDDCqLIsPgJAOYknW6FolI9vunMIbFS3TOjP6gz6zUxBotvAhkJOdWJBRSVmUwXTJ9KCUSuYE3olohPiYdgLbIwCGWR+3qWApiVe3+1B5/8SP76Yd/bo8+/dDXvDO4T99J71WSnJminyRc5iSk1xRZqpaSXLn/u7b7q/+FRVbvWHL9jrWyW9ZayqpvJz4bxQxmRE0LfJXm035cnWX0FZglF33qGjpuT32DZyKGfa8nJZNvCwZ802e+ZSBm0glLs2xSVihxQfZTN7YW70oRF8xc/4nbGK8W9+oRjslYpowu4+PSn7Z279u93bu2nVmz3YR0k9SKreSXbXt108rI+kjSCjKmyzKqWfbXrxTV8xOLNRqWFVwlPYyYJN21nLXzUtzVF7nzjg31ueu9jDULMq5SU2ueXdjosGX3xTc3NlnGpH5Wg8YMpkm3isegR+GEDE33zmAGUHB6eR2xn11E7Ia+E/AZcGDW2V2usTb03w0Y0SFrmRk8aeGZKZxuqN4sdaq556FoTbBk8A1Px67us163q35hEEEqhRuCHgle9fAZVgpXPzH8iV7BWnC8IaeCNWQf15+EclLZJ1LoEz3P8sWkOhWvK86ZGWXQjYEbdJOkOp77vvxGOE9/YpDAuyYMAqnv2BaO70EAkElPOMugrl+TcTUbyqAV/s5qRza+fmzFaN3283G7d2vP9nY3fYKjL1hiXLE+mm3XRFzi9+hHMpgqq9K71q1cKtnV8bHYScy+9xfft4tG3XZ2130JAEsx1SHiPyNrCkbUKSJ9L51dEWxygot4sssGUIu+wPCcc3b/LXipiFGvacfPP7d241K/pcNIx+5LFgWvK3hF4Bf0IbBnGQh6tf5SkrqAAalgF2Sky+G1UJQOWioVfDJqZUV6o08WSV8ULbAUbKR2dsVbq42WnV+JH4rnHp9f2ZV0plarZpPhjaViLSum21ZJ9201NbZiYmYrqaGx9eBoHLVanwGAuJ03Yvb/Ze8/uy3LrutAcF7vvXvehs3ITCRMwhAgRLBYIksaKok1utTq0VVDo3+FvtbPaVca3ZSolmhAgCSQSG8iwz5vr/fe15zrvJeZYknV+UHkIKA4L06ce889Zptl5lp77bWvtHeXqI48aFE3kMTRm8pRy/6iLFA0kubsy+BXpc3Qt5bgkfpLv6mP1SzsRR4lGyWFHPpSO/EW0hmvvaFrnWPT8Cn8jxupzj7fYs9xp4uXL9muc9YhFTfbQW9URIKmI9jb+Z+eoQfqyEfa1iNuuaKM10pcuk54wpY75AVyFiXz64Yj1/buE9fk2f4aeHV0m54jbC1ZLftEvBqNUAbxevGicvVIhkeJP0T/t/rBDHx+J3Vj1ivRZiCOmWsw1rFXRAcasNJRTuAJ9US30cH56TWOzoiX2I+NZgvXxQq0THK72ze9LywfDGh62ZKYtEvaGlI+UEbRnpPu1gCJsFGPmFXTN91uRQQkiOMUiaRVS6gziPHqjRrb3IN8YY37uvWl1v7Xak6l6zPDuoXVTeqxXdKh+MvRz5LXcrIbn1MGV8tliwT9urhY26tVAF5tr7ZX26vt1fZqe7W92l5tr7ZX26vt1fZqe7X9F9k83P9OIgDcly/hmw4RcnksbD4eCZsnJpqMIx7VHO8AQnJvyQM8m0KeLXm15B2TO1yeGyW+0XeF9/AnaLTdkqa4vI5nGwt4AjF7n/8mhEObMyIrT9rCnumMHLDyHg8UhmI/8t6p5vBNZ/zNzVNuG+2WFzQY1hzQCZRLwKv12/1stmETnkmX18mLJQ8bj3yWhSfyszwriwXQGc9RUujonOe8GjFW2Z1RVxspCASRyxewsrrCGyYonZ6bR2xY7cDH5yhyVd4kG/WHjo5nWbuN1vMZ9l3eUHmYb77L86fwM0UReFkOXatQzRl/67Ie8ponY1F86+Ed66PNQtq5jwWXh1Dl12eF8MhDq8R2Sr4XsNF/eVZDfDcLx3s1CqC18/2RtHkI3f4Q5pM+ZsMOZmxTzUv1aaqGEvmEE3xOCOFEivWaQ0n2YpEIovEIIpEgYvLi5nI8ZhCKRG3eljy48pzbFA6/M29dPTZXiOOwb55hjV6NBgNcXFdxeNW00RWNjiuUVG0d4D0arZLHTlEgigBIZzLI53MI+N3QfNMo6yHaCGjtfJWVNGcj+1ZNtQg3++x4qNUvdt7oxfHC6mL7u7nGdrYrD185b5dx07Nv99tzX24O9TqblcM+6awzImGvJj9NNPXh+sI8pPVWy5K1FFbWkYin2HZKpMU+0WioaO/mJeIbtYU2a1fSjo1OWn3leVV9b8qqenETjav8eo7aVXyl77pIo2HtZhWDfl832PVfZ/t1iQCw0frtDYsIujg9xeXFGcbzCZLJLHZ27troidaw1gjr2elLdNtNJNMZbO89sKSYH3zyEj/9+a9wdnGF0+MTKNnaxsYq8rmsjTRfnl+iXCpb9I7mIG5urGGlsAIlwjk/u8D5xbXxoc4rAsDandvZ5RVOzs4pNmcWPhoLkS/5m8LNut2ehQFLnnrINwqLkwxStIHmU06nY/Y962aeevWr7hug0x1gNJzBJ694JAZlqta63PZK7hrh0YCE0acVQ6MXOs//7Lvzm8YbJEukZHRGI8O3v2izkQg76txNf4jG9FU7N/GM3cs/chw/zm8ieZTHxfGOqy1GlDcU76yjVkRQwrUQ3xdkuUX3zoibnjUed1AuV6Ds6S7SvMS/yimKHQzZVtM5Op0hpvxdU6g0dWix1DQbhcnHsLa2jtfffIhcLoO1jQxJfcLfVHaVTc9y+Nl5IneWTaMokkH8kXw3x5R8qlDJYrGEcr2NRquD62obrb5GKfkb5VhXO/tI+Wl0ryI2FBKvvtRvra5WPKnjokyeGzu5QLrDMabsiJnLB611Ln0nqaH5o+N+FUeHn3E/ZP2vcHV5QZo7wenBIXX6JfcLFK+u0Wy20FKS2moZF+fHpLtDVOsKcR+g1xE9DSnbZ6yzD/5Ymm02RiSRZLdptJY73+n0FjcRhXWwmsFpC+tN6kglHGvUJlhbXaXsl+5VeD9/m0nmUIexv7RTdLLNbnKTqIO56XeFxns1+m8725i63uUO871xvjaG2Vwhuj6021M0OxrlnTujw9yU/XnMtnWx39yaeE1a0kj5cj5GvVJErcr9+gRHTz/BZx/9CicHz3D47FOUro7RrpVZf02HUHJY6p3lGEpGphw8bhcxTWYXibUtZLIZG+EttgaYrv8EwXvfwoDvn3jDqLW6GJDHFAmpVY1071yjk8QemoM8IGaY8lqN8PbI/6KfBHk0Ela+Fo2WsVdnoi634ZUhr5mxrZUx3taJ95Ln+O5olHvEj81wE/Flm7TMe9SgbLs5y+qsQ74kH4VN/2kEK0QZFksmqUOilCUJZKMFbKxsm4ze3trBRibP5yWwFYljI5fHaiFv0/aS1L9Z7imWI0m9nUrEsQj5WTc+f7hEuDrExOdGtxDELEhKcbPtK13E+0G88eibKBQyJn+E2URLGgNVdLrRy3SCoKYPBsivc6A2jKA4Vf4J/koeFUbRCCcJxaLhtP6+EiIqN4atuKQjSUf4jFxvuEzl0r6ccdf15HutUKSjIgAG49nNtAFFBTgrNmhagfYBd/025DX63uF92jV9RzkzbHUn6lclfNQIuUKvLZSbtdJIr1MpCQuXOIZ9x3KxzjPWWQEdLIKd0yi/JQJkORXxI/yifFOSS8Za7GsPP0TYlt7WOWbNc7j6dfj7RRSiU7x+fwcP7j2wec6aeqtR5VarYTr64vTMRjFHAyUm8xLrarqMwtFFEy4cv3xu0RV/9ctfoT7oY3OrgF3KO61Jr3xUmorSH0t/EzsFiekoaxU5RgBuz9C7DBNbfS2sxaSCdICerz5tU8YUSyWWqUcZqATZdZaN/MJ2nfHdSjRMZWhwglVUo1nbme7TR55TFIZFCrMdhIWDFt1JPElMGUvEkEjFkErFeUwYxgyFQ6R38ZDyuWg6F+sxGKNF2VavNSj3GqjXmxYyPp40KWO6rG8NidAY2cgIhcgMmSBpk/qSGhKNiRdXfS/Ou36cd3TUdx8qAw9abJ/+VHysFTzYBiyjcnpIMwivKxJsyV1SWrsqqirzn+3Sm6aD1HZqA7bbLeZUpJ4jU3W/ruY1rEu3Ucfh0TPMPDOkycPCAmozy0mgNtOz7ahPPOp3az/aKrUKisQTI+IDPdMiOR0jAP5QBJmVLcP3q7t3LU+Wj7pVkaNOefh+8p+ea9NDhb01tYU2g4Xy87zkuaab6XfVRe+WvFIkHmYjjFqXmA4aLBXtOGJMRTQbHuW1mvc/m4wx6RHjn1zg86eHeHlexDF11tHxKQ6Pz3B5ViS/Sq/7yDcuVOod9meLtDq2LP+Se3FFBoQCpNWxRX0M+m2W000bJkUcFGVTOHqmz/7vK5cVeSK7soHc6qa1crV8iWrpEgP+pnIqMkCrAXh9EeN3yQq1h2yaOGW2YRQ2bpF2s7CVtffX3H4jpgCQ7mzLzoZmkMSyVBgEy4lUFonCOjJreeT5PZPJ0hCmIZBKEgBqmZyREa0Z6yJCNqqUmohcHSaIpfmCIjkxj8+MzCB87GCbMsDGNzYi58hQkeFsoeI8JfBg4VXsXJ6ksCb4kFIgoNc8Zlvuj+8R8BBYlvEUCoZ4jr8T8PgCNIAV9khhu7TQRfWxmEhg0QFBul/hnZU+jfr+1ICZmPaW8c0pwbop3CSTzWJVDgCWo0xCVpKfQaVJ8XIT8k8GcJLayPB3ztnO5yhbf4Bto7CaoL6zLLbz9xCPQbZPiO9WZthA2I8xBVeb/TcmUyajMbx1f9fKvrlCg9wqwmYzYctWFRNrJ0P5yTSaOy+DPEghqt8EPiSmFP4fTabh07IgXmdO2XzUpYHesz5yK5szFYwZoZqPy37Skj4sovUei05jP2AJgpQsLUraCBFg+NnmCsPXNAOD71Yethtpz7KLjtlXIwIp9eFEc4K6OL4o4+iqYcrLQD/pT8rf6JXtZ2CRtCBjKJlJmQMgFPSagFBmT4FtfzBCoBUyY8823qr7bdefjjcCTOLcEcS6yP59ec3N9fbv9nezbrTpd+de51qdo5i0D7rGTvATP/MeE7D6bnQmgarzerqb4L6HEgG8aE5GX5L8tLK6jmQixbo5c/41DUAGpIFoPkPhUHIC6H2aJiBBo898hJVFu/WP2kwfRBvcTLizXQ1IWhFNxVO49dGslkx5iK6/7vbr4gCIElRk82lUaQA8efwpOu0OBf82tnf2bS6+Quvr1WscvHiCTrOONOXZ7p37SOfX8PmLU/x//uhP8fmT56jw3WHy0uYWZV8mTXkzpKF1bXOi5cCTcZ9gW6ytrFjY/vn5pSX40xSc9XUa/xtrpGE3LovOKgBHJ2dmHCrkVuF1cgAqEamMSPGn+ERKyJbXovyU8SzjXwpQGbKjUa18ErQ+npjxSVBInrLw8tqI4MdHABVANObwknhIctnIgd9trqKRohGD0ag2fbulIyN5u1ZtbhxhG6nq5gY9gDv7RFRu99o9ulZn9MUhTNGvJVElSFc2brGeSHFIWaBswqHABLEw5Q4iNKLkwCXd0yD2B1R+F2VyF6VyhfUcGYFrWpYMCDlDZPxK3sv54YTaCogqBFjGHsFkIo1Hb9zFnbtbSCSjlGPUAUsl+tG1FGI6sG0k28kEfB91D/tDPD8gf2iahhI/Hh4c4fmzAzwliDm7phF/WUatrWVfqSdYjsl0SKHFnfrIWozPGPN8j7qm0m6i3KjhulRFqdlBlwZIm2CkpSXnSFvlcpXGiXSQQlYnNn2L4pOgumtGfoOgSPOU5Via8nmSme1mA8XyFctxQRBcN16u2dJ1NfT4e6XWxMvn16SbuRmUStCmEOKryhDFYpnyZhXhcMDCdJXETU1nXaa+Zxuo3a3PJcd4YHXYnUvSdBzZXI59M2Z5pEt4msBN8tmclnah0+ea/y+DXXRhUs/0d4DHINs6jJlLYehJGltxTJY+9r0HXeVV4C7DV2UwByafJYdWNpVCmoZuIp2mUcDr5x1cXx2Qfz+x+f0nB49x+PJzlAn25NRzkkWS1tkhExq0Uzkq/DEE4quI5/apt9aRW38NiTs/QPje9xEo7FDX0lDtkkbS+/BTrwWV1Z51msq50+ljzDK6fUELc5Yxp0ZTv8you8bkRTNG2S7KLSCjSHQeoZ5MxcKIBnyIR0nfHhmPND5l/LKiMmqlLYOeBTLeAY3DGdZ9TQQX0sXSI6wDZcnCTf1LOd5tV2wJYVv+irJBukXNzuYnyB1gNpgjpERaNCYUTp2IJJAhWE5QVyYLBaznKecod7Z9lGmxBLaod3bWN7HBY8IXRmLqQWbiQWxK3U1jwC1dSwM5PF4iVO0jvojh9dceIZ9Lsn7WUUYzlojNv7Q6C0No6qDkl8R2ZxrFwJMgyPYTZPuQjgVsECmpaYRhGg42DUp5bvzER0oU6DirlcNAqswGUvhgTZ+kCUO85Og4rTAlHWnTRFlWYQEWx5yywmTCmBq0MfrjD8JyPtLSnPcJc1oIPw0yPV8vUj1YaKuTeEJ4UkatWMNwJ0+OSbUTymgZ+JpEIwmoZuCbbdDGsBHfIZyn1ThCxCTa5bD3LMeYdupwd4tYXL4P75AG66hJLJfE/Qc71DFblhDYG6BeYH3k2NeKVyqAkltOacSPSWO+cMzyT8hAksNUNPjZpx/aVKj33nsfXWIrOQD21tMgCRugmpAuxbKi2iDxRbNcpk5sw8tneckXqi+b1ZjddIN4n20ixyhrZW2ZID6JJDOYLf00wvm8uR/txpAGeAfNFmUb9Zv0kSW2Jf/ZY/RM8bGOfJKczk6LWquaDpGNoF2h83IQKu+NptIk03Gk0knq5iR1WpKYI0rsTf4n/drynuQlJd0eErPXzSlbR5H7ValM3dBmm3WJ97WKwsCmBaywyVaipD+/FyEyTIr6dLbwojH24moYwPnQj/OBD9cjP0rUow3ul0Mv2nMfRqyzpkuwVtZOZtiLOEkzojtnyijtHR4XqivpQJVeUGbIjnAGavQbj9Q93htHZpO8fHz2UukYiCPC1lbWPvIgWG+JxvQsfdaLeUYGOq9rlIooXxdJE5SZvE4OKU3JZneR96OUb3skZx/Wdu/ZUo7KfXUr30Wvsq9s/j8fqyIr0azm6MshJ5tHNKvphuIb2RWqrx1ZiMmgg0Hzkjf1DItqt6lyfLaW55PO1yosPfbLy+cnOL+uoklbrNbpUYb1LX+Oz0V5kEiaTXh8eolPHz+nTK+yzM6UAIpUk2Gq80g4hzJPusaWpST9y5GkPAjKITActIiL/DTwNy3EX9MzlAiwWjwzHSKqk726SeNfjrOmnOOUa7IZoqEY5ZGcL047aCpmqSRs/F9ZDoAblrQtw8aMpnIIZ1cQzeQQTNI4yeURzKZsZMVHgy+eWUcqv2reZy31p/k6SsrGniWBaq6IM+9bRqRGNZTR/4vlyFiVQDRLpbRio+r+oM/A3VJKloQmAW5igp38BeHxPjGe5vHJCy+pJWCs9f0n/Q4NK62/36Ig0rxmJQSSh2hsytkbIQNozlpHiSvGejAJiGxju+N57hLQValAW1R+UgQypOXVErixzMsyiFm/VCqN/Eqe909QOzphWSmoK1TapNQQGSzAMgapsPSZavsruwtR7hF+jrBOUQrwCKVJlBwe5zHOY4zHGH9XEhkvlWKH1zVZ3ynLFwuF8cbuDmXrwhwAFsEgtMSWUrs4xj+VJstjmeLFmAF5eNlmBCkCDDqXSCcQShaIw9Ksp5/tSGYddQlaerxOtEJGZn1t/qdUHOvBYhhj6kh4ynctTTj4w1HuNP7JSDI2bekP9Rf7WZtjcMj5IyNghBmNHQk5ZcVXUslDgunTUpPMTma0h2spHYFLgVNHwRs9UOBbBAABaDRCetFcMr5bNOEL0ijSHEqhoJvNaMz2G4a6OUp4Od9vzrHteHB+u9lv71e72o/8z/6+8rtTPbb/TT2/3BwBrutufyGl8Tp2LoW6HChaeq5WLRtdy+mUzhYouMhHBGTKCG75EnSj2o273iFhp3aQ8a9d995GBDjlolxT//P8bTkFotQnMkhM8NvVeuzcBGeDYFl0r9Hmr7v9ujgAbOUS1wQXF0eW8CsaSeHBwzdsqbBmo2og5SUNh0rxmsZhFvv3XkOW4LhB4PCv/82f4Vfvfuo4CghGdnY2CETSGHZHOFcCLhptXoK7zQ3lAsnT2KbxStmlaIGzSypF9t72FoH11iY7R8Z/CWfnTrJAGU5xXh+hzFPfjMiTXQJ33a9s/1K2CQIdyZohy9gliNEIrualRaMBnvdQFigaZE5j7yYCin0u8lIis3pD8wGdlUoGA+UJIEgUzRuguKFkEpc429l05stPDp3ccAU/G9rRZ53lZ90r2iQ56n9Trl/Qu12r327v0bUCFMp8PrbRBLdFJixt/uhiQr52LUjPDYJQObkIRF1B4hfKLg2L8jmj+cBWXug2exps5FPnpAUXAScBXr9nuu02U76MztlcTk/KCAKIvbs7ePBol98pt7yaU6kHiBdZqpt6aLMIGWp/GS+CUWUakO99+AHee/9TPHnygoblCUoEMNV2i3ufYLONZruHVrOJdq1hzqWhjC/qN18ohRH7RnOTr6sVXPP6Jg3IDo9azU5RapgPMW6VobWLr46PUa90aSjGVTOjA0U/LXlNqXzNeirZHvtXDW99orEwGbSUpzQGwoEIYqQLyRWvd2Hz0z/49Bn+6uefk94WthRlNOTGYDbE4QlBWLPO+kfIw3kaKayv2oQVl/wwiSUysa7T+xy94hhP1FexHELxCNubekLWBC+5XXpRDi+LMrLyyVnpODXsqZZcK4qlj2DPQ6OfxuBgEkC7S0NKS3hRBmm5zPFcI1nU1ZRbygx+O09e50ZTGkCLMTqdGq4uXuD58/fx5NN3cHr0HAMaMiQylodQ8qas6t8xIcKSyNrtjyOS2UFi77uI3/0xkvd/iOjWW4hsvgFPegvuxDoCmW2k1h4gs/k69WOWOt3FvpI8JTCn4S550hoO0CDPKcLEEhCy4h6+SF1jo7z800jyeOTMc1cySjmJZOQrP4AM1ng8xP4gH/OzyWHS72hOvDBtIz06pEFYR847Zv3npvNlELlYh7lHyZIX+Pzj92nkvWu5HSrFK/JFFXPNl52NUKlVMWFbzNjsU8pLAVmX8IGiUPh5TrqK0MiQoR0ORRBP5wiWN5AtrKGQL6CQymM7XsB2Iov1XAE5Yr5VdxhriyC2iEqyixDWMmu4s7+BdEI059CI5IVGBoM+kxrm3PCGnYRmkgWtZQYTLzGHZFjAizhxTSRIfEYDTAm3YhEl+fXbGujJUBBptncqHkA2HkSOezYRQoZ7nkZh3r6HkeL3NL9nuKfYpqlYCHHKZOVf0PKeer6yv8tp6qUVbMsLBjTirMEXJ5lfiO8WVlMkq+SqLVvMzxTB1u8WYcl+Fi0qG7ol9CPTBHmt3pUg5ohRjiv5owaYhA2JnkxXa1fEQYcyWSufWELt+hnahx/A0z1H0tXGzvoayx/C1t4ewtQ1iiCYE/9qdQXhODkgNPilJGha8SidJR6PZ4lltUqKclco2ZwH5UodH777C/JGD8+ePGH7j7GxtYLd1RzrQHnM/heuG5v8Y9nIj+XLa2gt/mBqBcFoyvhUQoD/vpAF6lfTHdIJ3JXXKbW6htzaLvJrd7C2/QCx9DobKsy6Lihv+qjWWmhUG5SNShhOOad8Dl1FrznuEgmLpZbJMz3gvI/azOSbM6ouY1rnxR+8hrpNzhDlyUmnHEdANpMljyZplyRJz1EbEJKcsMEayl5yP6aDPvrkhVqtSX1dR6lao95XMsEeIp4pcqElkp4B1uPAVsKFQsTPfg1ivPDjmob/+diHk7EfxwMvjkdeFEfUOeygFu2KLvWPoj6UO2AupxOL7Yz6U/bpO+skmWg/8LtwmKJ9hIWVBNI3cyM+XMLLY61SwsnlAQ1d6n3SrRzZJk+s5R1dbLkk7AyPfKTyvQgPla+uzIk8Jl4W7ah75YzQajHBaBIrG/f5WYMXd4zf5TDiCepX0pX0Nr9aLBrbTo4U5SrRMr0aEKLYId0Jb1IWS7aTN9QX1n9TyrluHaPOJX9TrrUg68y6sRwqlwY4lF9AQrhB2nz24hSX7IMGsdxkpLwCpF/aV/u7u6TpJFrdNg4OD3F5dsX6s22SKyxqgPQ5QaXTQYey1E97RPaTkmEGaMtJ7gyIYfu0/eSEZyMjk9/Gyvoei8j3VmX8X5H258hk13hfDKukW2GQUrmEUr1mTrQUZV0qmiCPUw9NpLeW5siqUndrVRfR4dfdfjOSAIqKuG2sbiJG4z+UTCKYiCNI5vfzs5vGFlnFlh9R6LWHoFVeGq97ahkYBWhF9BIfS7fPjBS3jBZJIhnd5tVWyBEBRXoNSRrSchpI6MoZZdlNRfAiNh5FUCYISGA6Ol5enXemE8jBMJ0QfPWbcA87NGQ7mPa6aNcbcPki5gRwuebQMg9eAhgvFcCcIELhpDJGlyJaGcfy3i/96LpCGELRCawnBXyABpkyrQZIQPpsSSmScRIuheZiis7RiSU3cV01kCSYSRBoy4hPkK/0OUkuS5Gok/yc4p4hM2UIJtI0vLME+SkSeortkSZDpPg9qXMUdqlIGBMqmQpbqqMRINZVHvG7NCy0XufOataEzK33lK3NZqfQ4HPM48j2UptJYghoyCOnEUONpCfSGYQSa0BAXmQSLMHhjIBco/JqD9GA2tp5rnheoocCy5IqaqRdgJriScKKz5fBKuNUzhQxvQSwnqFd/Sfj3xIw8fmWNZrbmJ9brS7OinUC5S6FBgWPrieNaD1O3asleyT6ZNTKq5+IxS2kN0Zlb+tfsz9UQJuqcOsA4Pf/mNT1RTQlitRvapebC1hEfXJwKv9z/n35u2039Hjz7Xb7MjJA25e/CgTqf91jbWg7oT37z+iWRK4ltBoN0if7STVMZ/MUUgUaeDGnLVmPOenbEumwcHwEzwkIaFUHGYESMg5vCIR+MR1A/W/1kzykwqDQdkY0rVZflFJ90G5UULk4NaWkFRq+7qZ3/jo4AJT1uNksW4IcTbHY2r6DXC5rSQ8PDp7xtwbBSgkRKoH9u6+jsLZGg7lJcP0B/uRPf0V6CuMH33ubRv66jXo2aOidHpzi+qpkETVbO5s26i9gpbLJ+D+/oPHPvlZUwP7OtrW7lmo6Pbuwftd1Wh5wfXXFlh21TOF9JbtRYrYA4gkls1SWd78loGnR4FTYoxKEKURNI11ag11h5uJnGRmiBU25Ubi0wpOlDFvNIfvaQ9lPoyIdpcFBI4id7yT6I50IZEkW6zv739lE5zqQruyrAz5kxDl04/xv1M3/7Lxdzy/OT/zu0J5z4sbFwOsEBjRSL9kh+SvZPp4oNH3Bq7TsEX/ztWiQEqQsEtQbpHU/jWD+sqAhXC1VKM+VNJDP5fu0RKlkh4EsnpPTRAnF4A6wjWKUcVHs3dnB62/dI3Cm4aQwQdWK7e9ElQmoaISWdRCmIRiFm7KPcOjs/AR//O9+ig8/eM7fw9jd3cc33ngNDx5toT3qEnDJSTpnWQmyMLGw8NF0YFME2m3KMUQx5kM1kt3qtGh4C5QF4KZV5ie/a/UYz2IAz6xvTnGthNKqsy4e6tFE0pblEt97PSOCwyvuLaMb0Zn5RdW2lLGqC61veF0+JJKKG5MDQKuLdPDBu89ZThqqXhpQBFiSAYOZwrslu4PozXzYIl2nk1oNQc5wPVX6WY+VQ9xOcFd/Egnyy7g/pr4NImDLijkOAGt+7lrv26YAkD7Vtyw+i8Z2d2fYl5QT3hz1bYGGf4qAOcJW9hKYN3B2do4e22xAwNVtdUiTBJ3UK7Op9ISWEdQ0hjKuL1/i88/fxcX5S3z64V/j6MVnKJ2fkiZqVgDJfsk7Yc5WV6OkLsz4rmCORv/mN1B44yfIv/W7COx+C678XYz8SUyDKfSg9c/dNLRphM/YDjQYY2lFYbGdRE7kJyEZrYCTTMUp88IGFGc0pnvcl6Q5TWuQQ0rEKMNbbRVmn6gumjqixIU9tl2/T5nbHbFsGhDxWULfWJR4gsaj0o55WkeY1J6wLWrI0JiMhJRFnE/js+auAJbUcf1RHz/76c/w/scHuC41Uam0cXV2yL4+x2mviE+Lh7i6PsHl8YklBzs9OUC5fo16s2gh0kommFLkB3XxiPRPywr+cNhW3vBr5QTyTTKcRpLyMp7PI5cuYC1VwGZ2A9u5Leyv7mFbCTUTvDbAKotmSCPS2WqXoFc0cePEkgOAfDkh3jtu+nDVU4g9+Y7CwzAhaTJKw1/9rUgLGdZx1jnBPRJRtATlIX/X6kJpGslp6nztMvaTyTDLQIM/zn7hMRELIhZ2nAp6plYjsl0OBe5y4CRZv6SeyYLrczrMe2jUx3idHBDxqJd9wvfHvPxdU16dXc+Nc48Rb5gzgX2sZdEkNbV6Q59yuEfDqdMbot4eoUijRdMN2gMa3cTCGmyaNInBW0UEaPgH+xfYWUvT+F+19g5Qn5N4SWWK0mmi1aiTecYWfqzBAa/fMdxCkRjbhbJcGEGDZZR73c4Qp5c1vHxxgBePPzDDpXR5yR6gDtosYHclQxlDOU/do0SsnRENRTlnglm2ewwu8kAwtW66TrrKMbw1Siy8Jz0h7CWipvzUc0jUJmY1GMay+4i/oskMsivryK9tI1PYQiSxSlkQRX/sRqM1Qr3RRc2iBNqUj30Mqe/mbDNNfyTZmAyxjJostbLoWzl0inQl2cKzxgeO3hK+k3OEcigQtFHbZCqBTIZlyGaRzaTNaZ/LplknDUhJfylKa2g4oNmu0/Aroli+tmlll5enNpVhPBogQJ2QCSyxTnG1k3BjUwY56WOF3TNnm9TnHpxO3Xg59uBouMDFyIPSxI8GmV7ThasT8j/p2pnSJfuGcpPyXpHM/MdyWy34JwcAECWNzMdLy+J/XjmmTUEaDPFlvN/wmvWB7mObs0H0zQbIqHe0/J3019X5BXm7AS2DezuwqnYzh1U8g9XthzZot7GxY9OGFiyX2lh6x5YCJh3LcSfnl7C8EpVqoEorhemcnF4WIcOdzW+bOQyUcLNXoxysUJ8o+R9xCcugqDctWyx9JSeum0et4HNyekk51LTpaAEfbaGYkl17STOrNiXt6PiYGK9mdJhbWbUEkXKya6rd089fGo4prO7a6H2IvCtsN6ThPxi0jUbUUNFYmjhtg2UPoVa+dCJsSeu5wroZ/rF4inWi3qle4pw63s32WF3dRjaVoyzzmv2h5fIdO4nYsVU355X1xdfcXiUBfLW92l5tr7ZX26vt1fZqe7W92l5tr7ZX26vt1fZfZPvbjwC42VbTKQQDQWg+t9ensCifhbGMhxP4pnzWUp5AefzldWLBXFO0GiV0Oh25zMzDO1s6cwHlIbKRTY8Lms+okSjN9YxmNhFJJ+XyME/X4iYCQB4dPZP/zFMoj5LKr6MzEupMD9AohM0t15CDvE4WAui2JV1mwy56naETBaBkcS6t9cj74+tw+xbwpAqYdxpYDAaYzCYagwLim3CzTFOWTZ4zjTCHwlGEIwlLnBeMxs3zqLCjdDIB93yO4fEp3+eB/6KG3MyNrMuHlNdnI/wp7ml/EBnek/IHkI6EkE3GkFayE55LBEPmxVQSFCVZjMQiNndZc+sRC6HkW+KCZbOENTd9uLe6gvFkiv2tFYuqUN0139GG5dSOLItGlm3Td7aJRnyVXExewliCdUlmbO1/JYCxbT5m+035nKkle9HcHYWN6V7zsHk0DsI2Y320hKOL7a8wG3kN5aO1MUL1A++1+/kcS9hjfcNn8XnzydhGddRf2kajvnmFi6U2Gu2OhWTbdAw+sj/XSKUTASBPp+ggEPBa7gXNq45Gg+yXIPsnYiNOigDwsT0VUi3CVDtZ9AM357OeYN++2L84x3rYwf6+3L74nbR0c8kXz9Ku8v2nNrWThfvffNPnxUwjWmxj/Tqbocv61usNldTaVgnpMpkCQqyPTXng850RY7aV6sTLNMpv6377NAWA/MTzqqON9NtnJ1JCtbCpADxnHv2v/NnIHv9pNKBePsfVxaG1nej6627iwV+HCAB5/UcjLfmXw87WHdJMHL1+A6fnh6g3qrbMTIx8tr1zD4XcGoaDDg4PPsMH7z9BuzPHj377B3j0+uuW7LNUquDxZ49xeXlleTV2dnewsUE5MZvb6H6r3cX55aWFjO5uruPO3q4NVl9eF3F6ekaZNsf62grbLIp7+3tG58VKBR2FsJN/lc8iTL5X34qeldNEodqa26nQxwjlhkLip7MltMSdwikV/aSEPVGNIlLeKHxNIzUez4L9u0SnPWC5mybDsznl57jhB7nyNcpga+jrBL8bqdt/N/878tehF1GpQ+u34f4O6et54jWHV0lqVnYdLX7QrmSf8VrR8ngwho/yRlN5NMaj0YDxZAItA7tckI8XI0TDHcrSJPVG2OSvSuNZzkirZdRqbRs9VOK/Muu1XLh5PfWT9BLLqfmC3kCUt/iQy2Tw9vfewMpanL+N+X6Fh89giUeHQ7ZNi+dm5CPJDLa5d4Fa84LP7uCP/uhP8P6vzvHD7/8u/tkf/mP81m99Ew8f7COdCVCXFjFuLyzsd6eQwkqKfRPSUrhjzOYji35zhbPwaV4j23VBnlcyrEgggBh5NkEZFg4okmuBEPtO+VLi7D+1Was3hieawsIXYt93EHSPMGxXUC1TTpD2pyO2p4aY+Vm8bJKOz/ZRVyXilMn8EuCz+60+Dp+X0VX7xCOkjSCGIw9m3TlS8xBC1FEZH3VNMA530Ic+5fVkRNk8cuaxO8vkSW5TLaj7+By9X/03nWpuLvtq2WVbztiL6nTqAtKfRgVdXiWqi7LuCXZDFkt/lscElt4Ulm4tOcZykBe0NrSWitNcZOk9koQtpxYIKLfDABeXz3F9eYjz46c4ePIRnn/6Pg4//wzXp8fotJrsc715SZlKWme5TaVoGdjMOsIrryGS20Z877dRePP3kXr4I0R33qS+X8eAdemxrlZH3iSd2pdeIv3M+mNUm21UlBSVW4jy08N6ayR/yfeI2qPUySvJKLJa5k/8qJGoyQgT0hdLQflLubz02FxwFpFtr+gUTcHxUcWS38i/40Efbb6j0Z1hxL4Ihv1Y9Q8RaF1gRAyy9EaxnqU8IEZZ8Flq14VLOldrmbfx3rufolwTZykXQZDPa6OPIa5WvTgveFBbDNF8cYHL0iUuy5d4Mi7jqHqK8tkx5r0hEhEvLs9OcHF9ZflMNJVIyeWEzRQGLBmjaJSlN0B8QX4lXvCnUggkUkjGMsQmlFOUJZrSoFBhi/cj7Vkfkq7F79J5mtLiZxv0hzO8f7HEhxcjXDf6uG72cNXoodzk5zoxQHdI2tcSf2Nb8q89mqCuXBDUk+2x2teJzlQkgfIrdEmUQ8qTJbGEpsAouki5ElQGbRr19bDTfD7lytF8ciUy8yHI/gpryiLpTCH8fsotLzGhQvyVefl2nrCmLmpa5ULvZJ9NxspvpUSCitYa2ZKEGuHv81yPx65Gs9mGgTnbhO3hj4URo/jT9IPojPJ3XAWqz3ksYz/hwaNHe9jcvYcQMeVco9nEhcLQGpWtUSdcHh/xfT20Ol32eQiBqPJkSEaTthQJwDopgeTZVQufPTvB0XkV3U4LtYuX1Alz1IpFXrvAxnoe2wUH92rJ3zHbdSj5wf4JxQqUGWkE4xl4wrzGMI46jr+zFUTtzld+56stUoy/GJ4gT0geaOqPsJkoUb95SCthyq9UdhWFjX2sbd1HbmWb9JJFurDDZ0XYfgs06l3UqgrNb6NJWTVg32u9+T6PFnHKd1jCOT7Vohr1TtbfMK34nC9T9Jq0iKImTBaq3YmzI5QlmlOeSCYtX0+au6buOZF1wk66j/017vC9ZfJOBXXxRvGEsv0cF+UKyppCM+4j7JpgJbREyjXAXtzLvvNiK+xBgXRE6wCtqRcnhHQvhi4cjj14NvDgegSUpm7UFy5iWE2FMXF9U2Z9ZpnZxhrRn7NNlQz0/OwA1e6VReop2frchtpVN6cN2DHWLVo6XAlA1R+a2iCdenV+ZlFmlh+KNKh2Eu5T0vVIMkc6e2CYYmVtk3qX+pRtSGltbafPwokB6j+F+GtKYjhM/UCdGqa+UkJU4Rm+nn3gtvLyo0U1ufmuaa9CrF+3qBjZFZKl0s+6RrmRlMtDkVKaJqflPBWJvbqWx1ohg1RKyz9SN7GcFxcXbP8yopQXO/t3kV0pkE7qODt+acldi6eXGJBOIqksNu8/NL7qNq+JC1vWTlrOWX0f5THIMvfaNUuYK92Vza/xnVvEEpoi4ka1coqTk8eGFVbX71lkRJh4TjJESzlbVAppS3hK+EtYQfT4dbffjCkAN1ueHaZQJ1Gvix2uNfvHNNomBLs+EvaSAlrhLcaVEshU6Mq42+z2yKxscBqKBgy5m5FCBWaGO4nKQkQCYaRX9yiEnDBulU9AzjJZ3ghzvVvfNY9DTKD7LMmgCQURp0AAiV8MoBDJQc+AsUvr/hPwzUcCe22MFj6EbY31GTqNFqb+OKYEJh4K/lmnwo4eYOZPILzxGuIUXnwbiZnMQYNMhBuOygFAAuNnJarTXDHN0/US3XVIbG4qljmFWixABgoR0ESCNLC5k5l8mj8YDcHD714a+C4CfRdB3zJEBU5gv6BCnVNAzVMxTNNxzJI8JsIoEcwdTIYoEVSOqPgU9h/ge++ur7Ad5riztUbCVwi5zT5yhLgBcKdtTIKrBdk2MoYUzuJhnyQoFLWmpkdrLxMcOheR8AViCMwW5A5N07B5RvzuCCEqBDKHnu9MMeCR7Wwh/xQMYnzRgJwGogsz5LmrX8yQpUJ1PiuMldfw+gGNn0ajg0arRyAysOsVjiSHRmOocFOCEdIDX8UyqN99lnhynfWXoJdjRiF0ml8lWlJo660BrDJ9aaCLRrnZ15vP9uX2d4lafb797W9sVKC23V7OzXn2l8/Qd+eb/tQu+sanko6lJAVq1bbsGKPXLmmy1WmzHansyBepVMYMVYX3i87tOQZI2M4URupPy7DNPxPyErAyFnUtecJqwFcKkCns3xwhogMrnbPp88LKBYzY9uXrE1SK5wQDTibpr7v9ujgA1IpRGs87GzQGyLcVGpEyxkf9gYXTK6x+b5sKJ72CXosG/OkLXJWpUFsz7O+/gTfeeI195Mwxf/eDj/Di8ACaqrRzZxdb21sEyjMa/Ve2K7mfFOU2jf/dnS0Lf7u6uqayOaNinFAJFbBH5ZBMUgaRxht1J1GRHAiBIBVulLKE/awweRlfSvKmxDYRKmRlR9a61bpWiQJHfJ5NwWEfR3lfiApMNKb3CFw4WfQpj8hzAs5aM1yrBigngE0JsbYRvQi8iSqcM0YZ/zuekSwWKYkW9Rv3G9oXLQmQyHDQ9eJDmyokouQuPnBRPmpfzMes29DhVekAPkKOYE0Dkgx20eCYzwNstzrioQ6VXMyMSUoDLNwzGsHXVN41AwyNdh3NOmUt6+7Tcim8ZjoRxyhvgI9tlsA33ngdu3cyrH+f4LiDZqNBgNkzGigVS6T7Gkus9YVTJjeEzl4cPkab1/7J/+9D3N/9Ef7F//UfYX0zxnJ2zGHXrHUIaGYE1ttOP+/tIb2St7ZV4j4ZlZrS4Q1nEcumWVeCE2KBRJBGc9jFegER/xJBL/ucBokSGarPtfqDclIosWCTImJGg6/HcvjmXSwIVJUEUO07Nae7+J/wXO1LflAfKzeNQrLVK3wVddkUl3WCMTd1njeOgi+Jt9d38aOtLby1msODXBpbPhp+pRKOz4s4uKyieF4mEG5Sjqvf5tQVCr9X6CzpaqIj27HdJJ1PFKPPN9GAln+YPTWa+TAjuPcE8rwzjckywXenuAfMUBHlzElrSr645C5q8ZJGFf6eJhCMxeQUmrMdfegQlF9evcSLZ+S3J5/g+uIYA8rJ2ZB0IsOauMLnj5D2pIfClPtpthf1cmob6Z1vIXPvH2Dlzd9DZu+b8G0+wJBG1pAYRs4mF3VPkEYhbT8DUX7SrYxzFsxCuEfsDxm8Xhp9jTZ1Ew0STZnr0uCT8Wnrz3OXyZum/syzQxUy7g8KCwQNhE+kt6akRYXM+giMyVriTU1tU1JgWxGI7TcnbcioFOjs9Fvw9C6VlRW+1Qfw0DjbyJA6F7QmVFLpWleQ9fWz/et4+snnaLdZDj7DR95xLwagZYveXgq9tQTNG9LZeRczlnEe8KPxrR30eb5DIO6mAZ4MuvDZp58SiB7i+rSEtkKhj06xIGaq1i5xXbpgm3cxpY5YaEogDb05iyF9bHkyaDD7NKeebSl+psQhTS6pj3jeRTzATRhM+Xl0/YAG0UUvhs4yTpkbZLsr+R7pX6xL+bSglTSZu0hHzpx5yStNn2kPxjS2uffHNhdYx2ZvhCaPbRrifdJitz/lef2mEHwa6GacU07yfhnoffbfYDSHVpSQI0KrP3RYpz7lrOVokDOexw7p3VYR4PX90cKe0eV92nv8PpwsKHd5pMwSj8i4kIGkJH8x4ro4ZXSMciBIOnYH5gj1a/Brms/1c7j7V8h4Bri7vYqHd7YtqfbYHyUBajoNMbZkODGjm2YlKYTyK2bOAV8wjnAszcsoOMjvkveScv3+DJ+8uMDP3n2G54dFtgnr1e+ifvnCppt06xUa7DRwNmgAKlEj+08GtnSLppEIO4T47LbWOe/3bQqIk6xRPCoDSH0ogK9sBtxuHMbCVpZEzgxU57Q2E/ekbzlOZJgTBPJyftd7WLdUdgVJ7nnKoPzmPrI8Bih3NX++w7pUq11UKk2UK12bFtnXPHFiTw3uSU8ouaTKoWdq0Em05pY+IgHpj19UCraMyuIcdQNJ0/SBnKAJ6t1sJoNCLm8h3/F4nG3P86kkdYpwEuXDsI5p9xz95hGa12coUX9flGmInp3gutklbY3h4+tyATc2YnIIuLAb53d2j6YLJSnrG2T404kLh2TJI7LvMeX5FZuyxfs0RabDdlSqc02CHQU86JHeLo+fojOsUhbGLBG43KqG5yiPDMeqRsJ8VkdqVerTfqNpuL5I47lLPrW592wsZxUW9hX1S4y4ZmvvNcMsucIa+4MFpLzzaXqSnsnH61prLG6WZ0AOTO2kB9Mx+lP3s40N8/KfcJhWO5v2ipiPG7yONtSNA84SXbLhA8InfGaXsrtD2ozEk7hz7x6+8eYjPHjtDtZW89jZXieOJx6gfs/QLrqzvW0rlMgWOz0+RZW6qdfskDf81MMFczxOKJ9ll0wGTcMVchrEoim+T1Pg3HxfwxL/iT9zuVVzfCj/XKNWwXDQx8XFS8qXDnL5Tezuv4Uosa/s2iH1i+wT5U0TdhY/atUbTcM0PPM1t197B4Bzhf53ISVDgsJAhqGSt02poDRKNmu2qJxIEOwIGYILCgoloZkOKIRqBBIE0yJYF5mPEsMepyVSLKO8n8pehi8J1k1mCKby8LPzRTxiQ42UaZRYnG+lEBGK6PQfT3xp1DkeeYkGXSkGmI76mJMZZHwtaTgvKUBcLNuIZb4s10BdQYZP2ZyuAcGott4iTmInQ3YlNKOIbz1CsrDB9wjgKIFWGEGNLFBIamlBEbgydk9o0EUJzuVpLpLgZqxrkwLCQyEzS8UxSkQwjMcwTHDn90Eyjj4/O8cEevEouskkf0tilOZOIDTgdf14mPdFUA9QgLA9T9oUPDQEBMRkACQI9l+jASwQsrO5Cn+AAEZtSwa15B/a1eY8JwAujpVRPmH/iClCiTjiaSW8YKWVSZwKwdnY/koEyGs9LjlqwjYaMOw1beTegDhpwJKAUchJsavPzKC/MeqVhMkx8HWkYhdApVEvm1O2mwxaXTeZOis2aNRBc9ZEm7EwBQeLHQ96DWRdtR1vnHIB0PZhnfROD5k6h62tTfPoyokRDEVYd6pNGnPyAgqQaHOoR9vt8f9oc2hK9Pefv/o//uV21FP33hr/akPzgEoJ8oRDu6y/Riq46zoldJoRIA5Jp+PpyBSUlmdMpmg0xBOso0SznqH7yT405GQkmFBn3eQFF8/Z6D+vmbA9R1KWBDKWvJG/mRDj0SmUUzLb+FAlYlPfdFpVXJ4eGr/GMwWC79+8CAA5u/KrO+YZLjda+OjxEzQom3L5FA38LaQzKRsl6HWaePniU9RqVwRDEfMMb2/fs4R9f/XLd2mYXeHjzz43BbG9vUEhv2XUcHF6hlMt58f+Vt9ub6zRMNyw/rq+KuOQoFpzOFfW8nzfjnnV5TwsXl7j8PCYYJcGiSKAzDEZoGIiuG21LPGfPocpc2IEg+JVGRc9KkaNMAtYxeSIpKJRNmQ5R4ejgTkABNSkxEV7Wq1ERy2L1WoPkOB7MqkoaUc0Ib4knfH320iZr26iPZGOAQXukrLO5ny3C0SA3PUO8aBGNyZjzVVf0rCf2/xCySXxwJKyRUpWo1gBGky6T46wCevpcVEX0JBZKAJrqWSwJbaLZEWGl9EAZfteXZ0QkNUNaTXZX1O+J6mcNARR8uyHQgnkMjmsraSxUiigsJmjAVHGCfvg/OSCRr8cCFW0mg0CDPLinOCdwCGZIsD2K1HZGI8/+5gyaYDnj5v4Bz/+Pbz+zRW2e5eg4QQvnh7QKOojkU0RTBUsO7WX4HZB8D8V+nPLIUPeIC963BFkC0kbDU2El4hRgAW8mvVOOU5AUa3XaWSVcEXwpuSGpasi2gS+3S7BRiiJcDpNw78HFoY6bESA12F7UUdRFkouyPgWKnNkjdqYQDvkMaPLx3eSRFDtLWjwTZENreOf/PD7+Me//S3svf4N+B7sI7q/C996CnkaIYFODyfHB3jnyXOUGj1skn7jpBE5Es1pTLoaKYHZqMu2q+HovITruiLJgjSIAuiPPRjM5KDKk+5SqDc0153GBssth7PbRlJpOLIfZRzKXW3pFlj2+YzPrJdw/PwJPvvkHYI+Z57/6dEzXB1fmSM5TKwgua9IsJ7yXlAnyADyx9Zp8L+N9Td+F4XXfoTU/rcQ3fsu3Pk9DHwhTLj3+Z7JjOVgn/ZoLMooHPOZyt8RoR7VShtaGkwrU5gTjfTY79DgnVGHhgOYkVfNaCQOEPiXXhpQVw1HGrkj4HZp+coQctE40jQAC9EYMQEVt4cGJ3WllrISmwgMy7FtOoD178vI5Q/ieUuKSd6IDC7RH5DHvQn+vsBWpAX/fEhZLdxEfqZxuCRwV+TWgHJJSROTCRpu7jnlAHGKlvDLEyDTmPF2BgietjCm/JCjYbRPPBMLIVDvYHMSwAYxyPHlOYp1Gcwj69tGu4WWu4vPZ9d42r3A9ckZLg9f4qJxiUqtiHq1SDo9w5jySbQXIobSXF4NSMpWFPhWlKhwguleXqPBEvF/Z+TG45IHZy3WntdLPQqLaDPZobtNVtAEJggIUef5acAo2k1Z+qXrZJBY9Bt39ZdG8G2JZvKuWx4dtq9WZVjKKcFnyCGnUUvJZsMgpBvl1FEWf1uij++n+GV/KlknMcmERgzroegH5WgYSa+yj5Xtf8Fn6dkqgxIdK+rKZC/rG2B7a9m25VJrE/BZlUOM2hV4a9dYdBs8HmA7H6Dhv0ldtI4AaW/Keg4pK4UhNICko/K8kLxsUCZGTBznnkxnESFN6Z2G1yg7S5UW3vvkEH/+y8/w4riCbm+KVmdI+UFjpX5M/TC2ZNgzGsirG3ls5ZX5nXUj5lKCt6VXadQUhcv+ODhAu9tBLJNHlLhY9WNTsx/Yg5TZpNibgT92GjtM+MwwiPpNF0r287NhE+tLYjX2v/JtCT/LLjCMyIv4P+mXfRkkjlYkCQ29lY0t6to7lJVbCEXSSOW2qMOW1NEDFMstlKsNNBsdyxmgvDeWm4TPE9ZhB1PesN1MH8kx4THc7+gip0za7MDdOU/DlPpWkSlpYvA1yvK1XAarK3lkcytIxGgbUGcGWS8/+Rfkg0n1CRb1Z+gWH6N6cUBdcoaDiyJOmn1UhywT318IurEXcmPdv8T9qAuvERZt0coPs1E6pKlz9mtlvIRSpzT4vUAaNbjMcg17I1wcfYbhvIN0kvKY9ZhKkYh2xRNONVgF1lGwkt+1tys105/Xlxek34G1ry4WrwiLeFnPZH4D23deZ7/6kUrn2beK1nYGYNV+btHeZIA+6XU67KBSv0KbuBDjvjn3FCkjHpMMsRKwqUU7ykPmIc4ftS8xGzfUvCQFvpu8Kb51nBBu6o4R2hp8ZTkVQb1SWEWG2CtKuaWVUeK0kZTY88HdXXzv7e/gwf07iIa8qJXOcfL8jP0d4LN92N7dxwYxF5kXR4fnuC7XqfupY3MJc+SobdTRA+qpdrtBPbi0pKZrG9vGp5JdSgSt3zSAnUkXsL3/Jul+1WSRIrI06KJBFeXXEL+JVorFq//6HAC2Of2NCA1dD41/GX4aSVfWdmUtpmSETwBEjCjjn+cXFDpDAvVat0UFNpblQuGshE8KE5PaJ336FLYdNSKZzki0bHRboz+WNmIWsVnolYQHj2JtMzhJTGJ8KU8RN/mCXS7woyv0YApgCvjZyBm91tQCvV+eyoWIl4JH3q02BYmmAHh8EaRSETPuB70emTRiS+Yp+2Rs5R5CZJYJyzcjsSjs3BQOFQ2Lx+oqsVgd3VbNQvcVVnRVq2JO4XnN57szWSxoWPRoSPS5DwlSxyTSKcH3mMQ1oeE/ioQxptE34/cpCXkaDmLC90/4jhGF6IQVbLCdz6s11GkIT9kWMgC0h/mevUKKzDEzB4AlkKHgE8NJ6JngY5vJyNMSiToqoZL1PwlbS4spTEaK2OMhuAoEeb00OIU9r9cIjZL7aZqDBPqw07Yl6xSRIUeAE5lBwSEhxX7iS6wfLCyMfcAvTl9Yf6nfpBzttF2n5RvlwdNjer0uBf4MqUQMOfZHQsYMaavS7uGSBouuVzZhdaHAgQyalZVV7O3uIJ6UY4aghgpFdK0suT4CKl1n5WEpdf6r+xf08jc3KTL7SXf9zU3nZCDxqOfokz1Pv5Ei1ZDc1CpGsVZR0anO6CP7YTFivQUGCVJcfn4msCA/SRDb6C/pIaZReIJJFUTltJFSGf43xpyeqxAwm0rDXSDHIjuoSbRmsozjWwNZNHBr1Kl0VkL+JwNBQnLG66ulM7x8+hkUgp5b2TCl+HW3XxcHQCAcRzC1hbPiCO88LuPoeoxEIosHjx4hkcrAF0ygTfD0/OUBDcxTKpMI9u4+Ivhao2HWwJ/82c/w7oef4PKKYI7yaW9jE7tbm4oWxdX5Ja7PLg3gbGyt87kx7GxvEsASWJ1f4eBII/9zrK4WjF615FrpukhDpIsXz1/YaEwgFEXcMhjTYNEolJSlPNF8l1aC0LJdfoJh9Vev36eiH8FH2RmNsV7ke43mi1aUTFDhndrkFSd5kGIpz/hB5EmuY/t1+GwlJ8xQ8UpBkS5v6N2han3Qp9tzupG7wxgODRod6rT6wQGuOiUDbUrQrOXyHj9+gXPW//CA4GDuopGSJHiVXFckAuEalbrlm9RzyRNau9/CpmlAm5Hj1uixnwZ7C5enNJbLlIGtNo4PTtBtKoHaDE0aK2H2XZKATVOCwuEYCpQLeYUVxsLwB2lkLTo4OjlA8UxhntRXBCcqtpaXUji2yxVEgHwXJQDxB8SXI5b7mGVxoXwxw+uvv4Gd/RQxRw/HNEyvzyrshy77oYZGsY0GDffFkPqG7a0M7ra6wIIGL2Wk3xtGMhMxgzfsowHZatB4ukbxsozrKxr87IuhnKrGs+Rr9hYfY7LCR12YzGfhmXQxJvg1BzY/S7YoxFKGk0bTJVsXGgUz2aRwbMcBoH6t0dA7OG9i2Q/jH33re/iD3/8xIm89wDUNwheVMsrUz0Ua7q102qa4pSZ9VDQlxhPG62+9hb29TfK2wJUyrcesD+Wc7JHO/vTn7+LwdIhtGt/J3C71R5b0tEKDOmojLOXyBbQec71SwpK4QUnWQONjOuzTMKEBT6DZbtHAvHqGF0/fwwe/+Dk+eucvUT4/Ybufwz2dmINARod0l/p7QIN46Q7TyN2AP5JBdOttbH33HyH37Z/As34XrsQqXIEU6jSgR7wnYLqfGJd8pCgLTdnRUk9j6n4tk2aj+Dyv6Q6RoAxZwE9DOkqDLkw9PGW/Namb5DizFRuoj2XYa6Srz3u7pKf+kLKUxoqWZdOzNP0mQvCaTPiRzbDdlCxQJM7fFUIutgorIpAvC0doCfhoPFA+qE81jSC2rPMS6gLqAUVd7oSu4Z32SavUswSUMp5IHcRTIXPSrBEQP3jtHjZpRO1t7+Pe7kNsxHMITzzINIEQje0RjU1FWiyS1PPTIUKlOlYRQS6bwBlpUQ6HpZ/cECBeIBl1si6cbnpQyXoxoQ6eFKu4DIxwHBjiqHmNg24JF08ou9pjrK2vIs76eDQQxJsVyabknjdIj3TNdie9yQnYn/hxNkigAeFBUrvwmwxqWhQaQNEJySKiENK1nmdIj+3i8IfkiJbc0/J3ihpycVe7KmnXiLsTok8+Yd/o3ITHiWiBfaLM9CPtNLhGN/01o8GvtteAipJtKv+cn+X10fjyEjNaZI7wBuukaAX1R4gGU4C7pi/ZOuiyhnmd2k3Jz7QM6KJzheGzXyHQr2A95kLUM8bDrSi21rK8hmXQ0m/EXuNunXLpEO5hFy5FBhI7a4qkL5BAIJoloUTZL8I7WhrSx9/YMGzWw+Mifv6Lz/D+58eodzQYQ4OLZSDngx2GWe/KZPOUzxXu3djMY7OQZPMq+lIOWOoJKBHoArHkBsvMtg7EEM1tUiYnWGcf+4P0QL0hHpKhp1UczCEgpyMx53xBO2BG45gyyFQD6y4HjvCGpilQmoMczD4VhpG+4G8sk3ZbLcOeIQZnj/PZgWDMVqLIr28ht76Nte27WNl5iOz6PjF5kry6QK2m5T4rNMgqaDSaKJVq1KMDDNl/M75T7gcl4nSmTvLRksW26chzwkus1+3gii37zfoYhuU9Svat5IqZZJqGYwG5tRUk2WdaZUB6NplKIkA57BtW4Wk/x7L0OfoXT1E9fYzrk2c4vSriZWOE5xfXlEF8w8KDJI3Jbeq51wmr3uRxN+xCIeRCgoa11B9b0yR3v97F5dEzLH0DZIkFNDavBchYKSub2lg6mbWwPxkh+ql2eWUDdFfX5+SLsdXL9DEbQDrZH6FxvbKF3buvUXz4iJepU1hfOW60hPCCeKL2/Amu3/tr1D5/H82Dp+iVDtitNb5zQJ2kaCnqZeJq2U+ypYRt9IwAZemCNNatHNlUCul3ZfTXimDCDSqfplRrCcY+ac6cEZm8ObO08sOMNoZN3SZNBKgrM7kVpKTHY37KUNAWoCEumU1bJb+SQjy7QnKiXCpf4+TwOep1ttXKGrZ2Ciyjj/YJ8TVpwaYE8Jn53Dppf9fsgQr10NXlEeXzgDwwRSazgt2dRwgnCpiR/rQigYsyTINmEbaZojTY7Lx+Rnq7Js/8V+kA4HXcA9dnmHWbBGkjcwJMyfwTGhAeMqXmTclQnxM8aNR92O1biNxIjE/h5SOhSHlqvr4xJplQoZYBKlgLVeE5RRcou2QwmjbD2icDiB0o8S+yNwZWUcSoPIp9dfYLRqcgM16/4Xd5GrXGvNZ31ZrTLgrrOYG1GGVOUDnh7xppGfa77FgCyWaXylqrArgwWEZIFDnzvoZpsM/mfSzHfQoAhUs5DgCFHc3GQ9QqRXQoiLIUDJqLXiyXrb0qBF7xVBbpfMGM7SUJwRsKcqfio0HtFmgnYWtFBGoRaxNRm7zSM/NOk2moDDRCXiThVvgOASBlCNd8RRnWAtJijjbB2A6NMAE0yQUTD2octR3bUHO+LJyf10/GTjZZlz9iRrQpHYUL3ygPjTYpYmIy6fF6AlO2lZaFExko/LJV11xkJ4RXQkblV786a0hTgaoT9E8dwP6UYlSuCFbS+keMrmdZV7HPzQHALwrJ1bkouT5M2ohQUMhzf1Vt4KTes74WxFX4swxeeejyFNDbOzRYYxEqjxABveMA8PhCvE5GhLP9Z439r2xWHklY5wMPzt36evscK7ddwv/Y/45E1hXcvvqOW7rlOb1bddYmxauVDyz8Xx3FFh9S+FbLRbQt7wGFN/s/QKUfiVBA2jXkDwI39YMKIKeGNlsaS0L4hqesjPxdIV5aMs5W0hCv2C+8TyCFm8quPzMkW03r+3MK/Jcvn9g9hdVtm0rxdbdfFweA5iT2piF8+KSC09IQkXgajx48JABeoxGmtdi9ePeTEp4fdmkE5vHw0SMqojwuL+v443/zp3j33Y8pr8jDpOX9nVVsrKwIt+D89BIXl0UaJW6sbRWoiDaQTMbJf14a/5c4OjrBmCB1e3sN9/Z3zeisFMt4+eKQyqtJw2KMEA0qOePEj+L3DvlMdBGkzJSxGkvGzKM+I1BVZlotRyPFojaXo2hCg1tAakAFq4gkGSdiOaMRF2nBTTlL2jA+oJjRHOVGrYc4lfDOrqYC3ABu8S9pxSiGzxAXmPgVHd/QuSK1WFnuN/REPrBRHQJQJ+IIKFeu8ad/9tf45btPcHB0jqPzIsutvAfKNK/wVvH9mMDAGT0UL2jpVTkl9HZlHNZc5nqVhv9Vn885wRO218HpOSps68pFw3SGrEMZwNlMgm0VoGxOse7Kgs/vYdI/5bQ/Khm7sDD6JdtJobqaAyzjXnpJ87lVay1fGo9HTbaLn0LBMGljBXmFitKI63TLBAFFGq0EFckc0qkI9Wgf12dX6FMvnh+fmw9UTm2PdA11T+3iChdn19QnAQvdV8htvcTyE7SOKceVvTsaoYFI4yhD3aFM8IWURqOSFJs02uYhAk8atLMBRu0u60zDf0ZdxLbX6JjWj9ZLFy7qAva/rcRAA0kjkebgo6w/PKng5fkAP9p5Df/TH/weko/uo0E9dlW+xMfv/Yq0eI15b0aDOo8GaSxOvbNsV1GdhRDf/A6CuTX0FxG+10NjmIY9Yugto2iNfTg+qdNQyeI73/8xtHRpMBSjnBHJEPrzHeksQXQ+i0wqhSQB1WTYNJ1ydPIZTo8e4+zlx/jsvZ/h4OnnNIIu0KSec1EuxbXCDnlB/aCBBum7Luln6coiu/M2Vl/7EXa/9wco3H8b6W/8GN78Hty8R9Fx1RaNdfazRlPHPWUZ1zKrE/jIS7G4Mri7ECHNSVeHWUZFM/Y6NCCoQ9tDjSEuEA3I4KHMZXv6gl6EwwS+5IMhr5uPaTyRBzV9MSmHHTGMnLgWTj4es116qFKXqSzioBDlTpY0mE9qhCtM+qJxxD7TmtMyvpYzHyIEzPGYVk8iJqJREJrWsRhJx4XYn+SbUJOGqaYzilOIncR+5BphBTntbZ5zIkHwnMXq2ir5bA276RXcia3hbmITm6u7WCOwvkcjYGvhRb67QGrixlaBxk0qhuJlCWPWXc5iy3Ug3k6G0IrT1GMb+WjQxGoTDPJRVDfDGHqm6BOezc7qyPmzeJ00JWyk6Xoqo8rmJw36lzfRgjLuIsRApI1G143PL+c4qRHLDEaYk+enxF9j0q2cZzL055Jnwjpso4mwEL8vxKfcZ7SA5SRRT2nOvPrFzevGvE+RIZKDzp8+sywymFmfGeXXRO1NWhKusKmorKaPQtxPvpKBo10GvoIIPD62LeWLxzujDF5SNlMm6Job/NElfQ34XpAPVU7F9PCNcHdqmNN48rWOkZxW8WAjhTd2clhXfhC+tz/nOxIpGrQ08PhdkbSNCvUZ8bKWCu33h1j4wtQJaTPOZHSH2LaKfhmOZvjgswPybh3//ucf4fFxFSP2p/BliPwiOgopQtVL2dq5Mv4Z9TrqAeqfHLbzaUdusk2Vw2CKCNvJjdzqPRq6d5Fe20EkkTEDToNtakupWQ+vMXnPe221Jwp56SMn9wY30r8GjMhMpGcnclRY0xmFv8WifAY/3+IR+8ddeFGRBbIDVE5FGE94n3heEcJyiCcyBWQ2drC6fx+r23eQzm3SnsiwvZSHLEnDrgutF18tldGq1cy5qIJL3VnUmfiEdZKOdgYBZRirXJKf/Ed9JmNZ50Ufqo8Vk7zqDjmyIplMIpdfJT7SvkFjtGA5BSLk2bBniOjoGv7mIVB8iunpJ1gcv4v66ae4OHmB07MijitjlLvAmO9SHg+yB+WGBbGBKksmAIb1Kkqnj8nTU8uFosLJ6atpG4uponZF9ewxfnccFsS45InSxYkN/FzTFtHKGmxMa2O1rxRymDihsL6Dvf3X4PdS3lBeCDdSuMFD/H31F/8eV//2/4vpX78H/+cv4H5+DE+tAXcmjo3X9pGKhpRhxDCUpnKZA4XPtQE2Pm/aqaJVPuJrh+bU1K5NPCy7bEzZqmUv5XDQuyPUs8LPymnEUjh5B0jnkViGMjAC5WNqNCuW1T+ZTuLBaw+ph9PET5soETs9PzjHVaVCnlhihXZXhjZWjM+Uu2lMfChsQfVK+2DN8j1pWlylSl18dUgjf4AMdWqY/Lez+xBh5YIaK/JnRnpYmhNYedfk2FOUnZyOWka+Wi1ZxNXfNweAOOrV9mp7tb3aXm2vtlfbq+3V9mp7tb3aXm2vtlfbb/jm4f53kgQw5xkC4y5mnSZm8rIMB1iMxtB8vuV8hNl0gGm/i3G7i3ZngqHfB29SGffjCEW1a072EkpUp3fbKGVQySFcCIQD8MkDN51ZmMliPLC5QUuPRjUW5mnSdRrR1BQChVyp9HqOPLnmveMZG+HiRzkrJ6MuBo06NN9LXiiN/tvG+wPxPCKpNAIRhTRqDrxGWV0YTV1IpZKYzYeo9ycIxrOIJWJwLcbQHESFwiuLttbZVmiYQkIUitJq1VHQuu2xKK6uL60cCk3KZvPYVEhwLGZesYgy+nMPR8MIKUlMmM9TeEvAb2EnmoeoumlkfMw2ULIqzZ1sdgYs09xCaeQht9EeHjXfuzdywuTXCivYWM2xHmpfNYP+2B7yhM7HmCkPAttCo8wKfZsvPOaxV4bTybBrI1azUQ+jTsO+9zsd9NotDHhUWTRqPegPbY3mGft5Np7YILiSOWrKgbW9HI8a7eZ3rR+rkHV5XdlJ5uFV3xjZ8ZyL9dQIyGjQt9FchYz6vH5LxqZjOBgyL+nJRRkvy22rjfpOoVuqo8KxVhX6s72BaMKJAFAWb+tieTYVAcCXOSHK8vKqcP8Hm5XPGTuwgmqU86bAKrI25xka17Ev9vn2o92pfrEveqfzWaP/5lXmd0tMOdc+Z/01YgK061W8fPYpjl++QLV0bfO+NRqZy60gEg47ryF9KxrAGYSVl9rhCXlxNTXAmefvlFX11kiyPPTiFXm6VTZ5wtXmKrueM5uMbc6tojkO+f5KpWze1nxBa6dG9KKvtf26RAB0hwt8fNRBtTnAaiaEtx+tYKsQQ6Pbx/ufnuKq3MJZsYGgP4LXHj7A6vYOzksl/K//z3+Nn/3sHWTTGfz2j962sP/1tTw6nT4Oj89xcnZtXt7tnS1sbq/xTWpjF855/vT03CIttjbXcO/uPq/z4Pryyub8d3o9KOv9ysYqdvf20e1p3v4I/X4HI/KhMucm4k7YoZIyaU6/1i7W6L/6V6P3SgilUFitOW/r1ZInFYKn0GVtilBQaKjxomiB55zENpQb3Q763ZmtRpDNU+ayPTXqc0NG9plkYzRsPKsdisGRJLYvZBFSlnZ+drs0752/8AGNdhEffPQBjo6uWWbl9hghybq8/ugukinlNxij1lA9ZyYPnalBM8qlPt+j5J8LXJy9wMfvvI/D58eo1tsWNqvVTpZjTRUL23xfjfBFg0k+m7Q308hdjLzhRjKThT/ko3yc2hxr8dlyuqSO8SMYiziJrqxdVWYv5a8SAMbZ3pqnrCh1trFHo7Ehyn83avUTfPjh5yhd11hPRWot0CbdnJ60MRz7MZn7sLF1Bw9eewuvv/FtPLj/Gva2dvg8Zb0PwhfKsk9ifF/YRiBclBOKNshk41jJprC9uoKdjQJW8lmsal5kxI9mr4N6z41wssD2la4dIBFyYarkiZRNGg2U/JV8p2YgnfHLVDKCckYjIaQH5bp4dtxgcRP4v/3kD/Dox99HMx6C1rhXxF08ksFKYR3ZtXXKJC/6M4+NiKJ9jWKHdLT+fcTXNm2kcMZnjyYh9CcB9KchtlsSmxu7uH/vvuVAcLvZN8sJZbMzfU/zuHnAYtqjDqng8OWn+OST98gThzg7forSyXNcvjykPpnDF4wiynYKkJbmbPtub2Q5IsZuH5bRJMK7byP/4L9D+tHvYe3b/y0y97+LGNs3mN+AJ+Snzi2jQnpSkj2Pn22jEafhBCHKQk05UO6IInV0Z7xA2BdBjBhEeRLipAWtvKNpPIqk61LPKfv8YMIHkVc9vEbJ9aRVlOMnFA8jQUwjWaspEM1O18LREwqxJb6RblICQeW90HS9WpvPI+33WZYFCcsfCSDF+wvKSs57CknlrSDPkEAVxTMjnAvxGZFlw0Y/Y7kMsZEfa9423N0SytUShvOlZQf3kQaXvEPTkdwujRIqIeGYn4l39J28GiaPxMgbqVwKG8QiW4UC7qRXcD+/jXvbd3B3fx+ZTI5lSiG/miVeIT1m4sjz+lA8wLoR84zmiJT6cHdG6KbJuym2CflXYdw6v5fZwoOHd4mJHH15O5IbDBBfLIgrWMa59Hk4Aq2SNCZmqjc7cPfKSI3LCC86iM4bbG72l39i0RdRf1gTHDAYLtHm+zVds8X27JAuNMe92xGNjNHuDXluYKPZw/GQNEoZSPmo/DcaQRYQlOzSKL7HN6P81dxrF+Jhjaq7WCZiQeGwoIPDNJ9fc5ZdlL1Lja56fHyOl88jnmT/aBqXMrUP+XlEmlHy5whpS2P/i24d3inrUj9EanCB+xtxfOvRDmIRym4q3Cmv8VAOuMJp8KUmZLWC1mzhQiK3hmRhG+HEuq2bH4gXKJOUn8XFNgGCywBKxS7+/V98iD/6iw/w2YtzPL2so0FIO2Dh+qQB5SlQvoI+6zyfNjFpXrD9+d4usRNp+d6dVWzl06RR1o99pykwrlAGXtFZYo26JM3PwhsadaZMZ7spON5iwki7FkGm/hV2M3ynKlBeEONJ52jE9DbpnBSH5VkYj0ifE5NRGpXWEyRfddQHs0H4T+f0+2LYQen4PWKh91C+eMJTbBvyvyKDNaIrHRYiHaUVmr+9j/Xdh9i8+whb+4+QzK/DRdyiaQKlShtnVxVcFcuU3U0eqyZPFJVguQnIv4pWU64ATRkwqMe2ZuGt3raSlj7wu6IgXGxXYSZbwYOF1VTgSEzh6mkUVvNYpfzMr2+Slwo2FSbi7iMdXiI0rMDfPMbi6mMMTj9C9egxTo6e4wVxwctSF0+OLnHZnKE09LP/vOgR/zVKh8R9vJf2gjhcEQLGWcTwI8PxykuiEW52PmX1jDbZ1fkBTachqrQXFFWg5lXTalqpRuoVIbS6fRc7Ow/ZR8ozFScdsC60ZRTuX/1f/++4R/rZ5XlfsY64plxdN9AcjoGNHAorefalM21YydxldCqqV++YklZGjRJ6jTPyD3mCPGQdyj6fEo+oLTXdRP0nPtOqApKfwsFSzIr0iigaRkfaWoqSbbcqhhs0ch9Sbh7KKEUmJfn7k48/xYefPcOcenh/fxt39rZIy0viuz787hmCvE40rIR+hfUNysCI4eqL6xPad2PkSSfbW8IhWbPnqvUyde3AaD8RjSKlSAKWX/pUWFO4SjaYElL+fYwA8CSTyf/lX/2rf2Un/jYdAHEJfM1zp8HsYSdKKIgQ5tMhRr02gU3f5rA0aPxPCbCChSR8FK4Bf5SgK06ZFzTwqQR6EhSaI0Q2dJhKMW0iJgJfDwWv8giEkzRmKZRFSAKcPhGcAKbKrX9G5E4dHIEkNnHAqIy+CQlCCX8kpBRuvxDDR1IIpnPwK4t/NI44FbDm4ikkzM+OskeQsAS655a4SMvXSBCzniRYr8AzGUjEKgNMSZEuL89tCbfVVQrxZALXpSsr19VVyYy4zc0tEluc79OSJEq6R8CaSvPdCZtXpD2ZSSGVSZuzwR8KUQiRoAdttGgUG6jh+xTW0u0PLBO+GZUUZpKrY35XYo31lSzu76xRcDjh+moz/UmEa+KYMRw3hetKMCiRis2j4wkB8jHb3BLtUUELXFaKFZwRoF0dn6FTrbO+VJLhHAKhuAkgJdqbTcg47C8tvSUpqt7QVAKFlVljWkHUJ1QlZEp9FjBkJ9tvMyqH0aBrBrIUd5BMGIskqfQIBgXkOm18eHCKl2Veo9upbNTuPiqbII0chTtubmxYu8kxo7n/vIrtpQSNPlNG9t6vbLff/+Z5bTqls6Itq4w+fOU63fPlfTefv/zK/mBb33xXrUWHdg9P64GaFmE/s1xeClIJx2b5Gs8ff4irs3P02m0zLILxFI1q0o14je1oCW94v55vziw5tfhdCjFAegmSLkVzU9KEHEV6h62eYW91NrW75mBKuClHg5J5lS61xFAfR88/Jz1MLClmhgLSH1D42dfb/r47AG7boN5f4kVtiXwqjO88WMPOSoxGfA/vPj7HGQFDezCyhKCvP1zF6noaR5Ue/ug//Bk+/Mufsu18+P1/+BN8+1uPzGCuVBv45PFznF6Q1ykc9na2afCtk+rduLoosh/7ODs9IyCdYXOdxv89Zw6aAMnR8SH6pPkMwb3yPdx/dJ+04KVcLpO/2+aQEeCJUz4p2ZOSSikpVL/XNwUkhWn5RtjnWnpJKw6If2cEgnqOVjQQmFXyG5ICN/KaQJrkG59lDgCCh/Gwh057yHaMYns3RwNIIEfKU+0qCvpyd8jc+WyuWD5HjappApJVcjDwTooAXqN3KTxYgOSqTUAUonFUwO/+5Pu4/2DdnAPvf/Qcn312hlZrSCMsiUGfJiaB8kyZ7llmTYE4eHGIXrOuCXgEOQQiC5ZfIXl8/3g+pJHWo3ymTPYqCzxBMOli4ZLRP6KcirJtKMtoLGuZRA/PZ3O72Nj/Fgo7d5FY3UBqZQvR7BoSBN75/CrS8SB5a4JKuWjJ+JSVXUkAzUFAfZfJZLBBWaMSPD2kTDpuo7D2Bv7pP/0f8fqbb+O//8N/im+//U3KoxWbsuFa+glCEtja2sLuJg2u3W0U0pT5SeoBgthCmsY3Df58NoWYVoXxaCqdzLYpjcsezovXqPeWiKTzlPcjGsherGVopNKQpfg2IxkEahJRAn2LMWWCuoh9MBRYJKC7rnZwXprhjdw2/unv/kPM7m6g71ECPpc5GRRarLn9o2UI7YnPHCruBQFms4xykzp4/T55IccWX9JIJmbgC+SEl65UEss0jcsEdZpoMkjd7KNs8brn1N80fCuXOH7xMR5/8Fd4750/wbPH76JFPdmsV0g6mg4mhygNa8o4l2dIgLe0dpi4/BgGV4FQCoU3/yFW3/onSDz4HYS2HvF8BkN3AFOvdMfSwjbDBmi9qLQb7DdNW3MhTR4PBV0Ydgf2DhlCCxqWXeqtRquPdn2IIXnKT0MwEfbRGKdhHiM4pc5ReLkyzgsUSjcKC8QIxmWMjRX+TGPKx/viNADkVO21J6i1eqRh0hnlsVbpCBIJa8UOTSEYdkdosC3LTTkDqO8mNNhpvMcj1GNUm1mWNcM+SMYFhElr5GlPv4oZDd9gVKHYU+RxTQO8SdnxErVmnzwetzwiClXX0nUBGrZ+D8E0+96nsHXtLuc9cgi43Ow7vsvjo/5gXTyUc8Jmwlc+6tEsjZhNgtWd/X3s7+xi785drGdWkPcksD4JoUD6iPuicLNulCYA5YaXFrC3PsJeYQt3Kd8UIu84B3XFgnJGWI3GH2lt7tGUviiIYshfV3j22efonL2Aq3WIZfsYaB0BNJTC7UPEJhdIetvIUoaobdLZhC0Tlk3FkM/Ekc1Ekc9FsZYOYysZ4bkY0vpOjLWS4m/cM+SxrCUVi7JdQzSsI+wPfqa8javO5GmFQs9Y1AnpcEK5ohU7BiMlXB1TzioRoBySxE2kMTanGbqaUuQJ3izXSbpYZZ+Fh9cIY4je6ccIj+tIDk6Q9Pdw/+4m9igL5AgZ8EUKQfcRO2kq7Ji4ZyjjiPSh3C++eBoLGeCaQkMjVrpC9KYpZ0seP3l5gf/Xv/tL/PkHL3DRmVt+i+FCcnBOI2t6k7zQWSmhRZofd8tY9kuW12CuJG6klYcPttlGzuo+GswZj+e29LN0TCRJfgPxCHvPpLxhOPai5LxwA4+yh9WXFjrPMpluYNvpEp1byPCibCDV2fXC1LpOU2UlnzUN1RJfagCEWEPTECTtKDB4jXYXJu0KXnzw55QbH6BRPCGtpqknt8yRp3wSFvrOXS5PLUXoLDfqNrySSK9gdeMONvYeODI+s0peDaPH/pu5AiiVa7YST7VcpYGpHDiOcar3OraFVc9sDDIO68cDdyVNJPKy7/wgLef8CdvxvAa4FBqvqQrxm2k4+dVVrGxsYiVdQCaVIx8rR88E/kkdwfYpfNdPMD37GMuT93B98gnOjo9QPLlA8fw526iGQjaKEIWD8hMYhuWrlYNBg4iadqEVzbScrRJ191olXJwdk14HaEreqZC6QwfuGixQrqNN5QVh+8je8hFnawUHFgqNzz/B6E/+Agka0b61HFqklxnlIQkJwekSNe8YPdJwQ88mbYZDSZbJi+lNuTTVbNIsYtqvUO9SNhIPaYBLgxHOsuwLB5t4vaRnYnS+U/hVNqgwuqbt+smThk1JB51OA71ek2UklmHbRWJpvo/82W2wPaY4PTjC1XUN+bUNbFK3qppHZxeot2pYow20ks0bto5QN2mAZNBt8Z7PiTU6lCUb2Ni+a1O6hJWqlSucXJyRP2KW+DGVUM4VlV+ra/TJ/6QRll84u2kJg0dG2193+ztxAASDwb8TB8CyeIUpjRMleLK5HRSY014XvUaLCpUKUJ7uZQBBgatdMm2awo7GCQvIzlQ6C8kLEq+bhK3EfBIU6nR2NP/nZ54fD2zUSmsC+5N5WxLFiJmCRp0ghSvw45RdwsipgwkQvkAEKWEkAlMiLHlx5LHS+rmhZBaRxJfLqEhZyxieUtBrZFveXWXXF8O5CDbladS6vfL+aDRM82Rl/JunUwKaHTsnAxaL5yjTWF5d3UKKRn2lQmXNwlxelQlEctje2aSxT4XNukTicUS5R2gsaZ1vzc3R92g8QSM2SeCYJJMEzMun5ILKUmxzuvnuVqOJFkGfGJy6ncKL/7ExLEEi22edYPKNvU0bqVDbqI4mqDRvSEKT18gol8Gi+UMicnm2lYt5StAkwCtArZETCcg236eRMCXF8BKUpajok6u7CLOMAhOK0JADwAS5Vw4hp0810U8GvWP8OsaEIyytx3kdr2G5dW4yGX4RATAlc2k2cJz9o7l48+EATw9O8Gefn1qGVSkl62e2v+ZfhihMNjbWsb6xBq197g8Q0Nw4AJQcSe32NzeVQW3y1U199b/jBQoc5zrtDq1p++qZLx0BzmaGvnb7szPW5vqzJ1h/qP5SjIr0IAAZj1A6PcTxwUu2udqBoJYARPkxMlkKpFSaAEKtovu5kw71DHsmy62MrkocKDCjTTShttQV7AQz9hVRIuPfQ7R4u1qA8jfUyxc4ePYhuu06itfnfFaASlTe1lW+3xlB/jqb3vfrEAEwJAibe6J48+4aVvMJFOt9/Pv3XuCdx8ek4wkNxSGNtBzBZRwnpRr+6Kfv47333kNg3sFv//i38aMf/oCgnPKJffSr9z7Gs+cHlGMu7O7v4d7ejgGF66sSzs8uaVh3Cb4m2FhfxZ3dHQJGP8FHEQeHR+gP+ygU8tjb33XmEFIuNJptXJwrUR6VIvtK2cS1RJZG/ZW1WspoRFoRTSvjvxn/BHed/sAAqxKT6r64ZEpIzhu3gViti27AjRQhOpfzSMuPecizU8oYJUFrtYE0Ze36mlbQcGjWNh1vPhp/3MgTYxXbHbomcfFtlM+6noJB1KdnxCNprGR28OD+Q7z58Nt465v7BDATfPr5h/jzn72Hy8suuk2CIvKsEjutrscpkyZoNro4enmGy/MK6Zq6hnWY0NiQrJZymLP8ak/lYvFT7ih5KdE5hgJLgYhlU45RDms5waWMWYIlLZkWi68ht3IX0SSBNnlGCafkxPR52Z7kH9dcjhTubGdl/k2I9+Rci8ZspER64uDlIX7xzhMMRwn83u//D/gX/9MfUq/uY3tvzQwyOQeK5Us8f/ES1VoNPkyQCHqRodGSigf4/hQ2ChmsZrKU0xGjGS1dOJ+PCGAa5P0hroolnJyc4vyyiP40gHAqw7p6cYe0VEh6cXV5qVa3qAo3G0VJE0mSYndJX+uyIQG+wP91bYB+x49/fO8NvPmD76FJ2ib3q7nQ69Tx87/4D3zXAX7203fRmQYJmmM0AwjOmyXUmz0E8rvIbeR5D9t2ObaXsPk1NZb7nGBpYbpJy8P2mlWMBz0b3f/ko7/CZx/9wnKLKMFo9foSYQK/uAYG5PxXKVi+3rCNUr2MaGoD6a034Mmxf+7+EKmHv4vMne8g9/oPEd25gw7rqbXh2fs2MjSicS6qU4I3OZ0CQTfbN2zLZvU7AyhLv+bmZ1MRNgqNvZAfpeHYchJFZABT93VotJeqdZR7HZvH2iZgTZB/UgKpJPKZRpVosCs3kHSlRq+0bnyI9QiS760WQQ9pjXo9RgBLRlPkQVfJroiTtAKERurjBNNevlP9MdAa940eKto7Y1zWenwHjSM+yhtQckE/jdQgCFttXnw4Ib5eIooyaD9QT7PhyPvCCkpUbLwtMCA9I88Zvyt3hJlhOt5ENmrX6Ldfc9nVd6Q7PzRyzd8VccMChDQ3nTogSB4SKA+HE0jHctjIbGBtfQeba3exk93BToiyIpDBndgmNiJ57KxvEvtkEZA3gvUQ/Sn5KG1XG/EXfoCPeEdD2aStSi+Eg/4GuvEH8BfuAKltuNJ7GPlSaA5dNNSquDp6hurZ5xjUD+CZ1JANu81xmwrOLcrSRb50K2rSRyOZOk2DRsullzVyqeZ8y5LGsRL9LTCYzK0vleRxNiavKd/ASCshzSxx3JAyR7JU6oTamQYK5YowV0Bt5iYeUz4QJzrTkhbyXJBt5iP/zNo0fK4/wZTH8KiM9RhbtXOFSvXMsI2WC1VeCTmr5ExYkj/qtWvWsWjviic0GJXC2EPMR6NKi77JqPR5FAXlRYU66he/fIJ/87Nf4JPDSzQGSqznrA0vrOEhP3oVf8DvgoO2bCfrEZq0aWxWTdcrwlMRtvfvbiEXCzoYgXpFbeONZQ1Xh2KKMmIbskyiKcNo6kfbhY/sK784+M0wsn3lkR/0XkoGlsmQhyOM7HfSAHcZdnqkHMYsgP1uqyERb1tGf3npKL+VP2DQamIyo3wPZZCgwZontlDeBT15LlzGZ5C0LVGqRf8K7/C9Ru98mYxKRRwrf09hZRNrW3ds/XstOyhHxwxBtDoTlCttFKmvq8Uy9VDH5ql3Gm0Ww3HECudTtd3Uz2pjbW64j/+s/lYqftIX9ckNvlaycw0WCuML06dzGRTyORQyKeQSESQiWpJ1ApI0QuM2gq1LTMsvMBle00gNYS2XpQwiF/Nd0qt6p+b4KwpF8l76X/kolIPs+uLcBhsNu0/UPiqTU0A5a0MB4boVbN19HYXVHdbJy/oFqDfZIeyU0cUx5r/4FXzFGiqUra1RhzxDHUE7QEkl66EFLqlH25Q/gZwG29b4DuIPVVn9zXINm0X2ZY1y2MGX5jhjO6rtbrGDrdAhIuD1MqxFd4qA9lO3qn7Cc8rAPxx2JLItaiFK418JRHu9NkY05BXZM2z3MFt4kMqt2zM0cPby6BgeysM3Xr+L7bUVi0KQrdDpdlC+usThy6ekWx9277zO8qcp08sYEIednR2SD2ZY29zDSmENEeEq0lVfCWppIyv/kuxEDajUa8pJoLxn6uyvt/2dOAC+//3v/y//8l/+Szvxt5kE0F2vYKawVRpqIxrMUsLyZi+0Xv7aJvzpHDJ37yC1s2br3MvI0ZI1JGE+hMRAxnd5Y2Ys+lIEFeJigTZ2lCUvMiCpxBBKhEYgHEwimE7zPC8Tk0vpSviQsrWLC1U0EbuEjM6oTvquFQlkTLn4foE9n5bvo9IQc8joUqiYjBwl5FoulXnaMSqV0dJLpSKDWeXR+swzgjOFsMhg09JWyiKsiAUnTGSG0vWZhfVmsqu2lFitXuK9cgCUbLmNLWWpTyXM8aDoByUjclNAeGwP2HftXhKwl8zKpkCbRpmWh5JhJ+ChUVo5FAYkVlVa7eEYepKnPMc6aymTN/a3kaRBYYKKZ/nBftcIspwtkmh6t36Ul07vUpvI0yjwq5HJIUGotjiNwczaGgobG8itbiK1SpAbJ2gmglCSqwANERnxlqyHjCKQLSGoZzuGP3e+X4V0+kjS1JGouox3WjjrgEaVIhouLquoVhpYjMdoEQx/8vIIf/zhCzwvdcwTbdM8eJ8YUqF3Wvd7a3sHqyyj49Hzm+GvF+qo8HhRgzYT2s4H53iz/ad4QGd0mWjS+XazOye/eIbzzK9+/spRf1JyPDo0yftFyNz03byvfL4E28XRSzx/+pyfh6Q10j/7S84mhdEGlblejg2vAAh30ofoTxlWbeRfO+lDo1Tm2ZXAIh3rXtVf3n1dKyEkepV0G/T6VHqnOH3xPq5PnzmeVfahwqLjNI4S5E05A77u9uviANB6+HmCgmjEi8cHl/h//PE7+Nl7T6gAhvjemzs0gkPY3V7FFY3RP/nLj/HhZy9osLjxBz96Cz/4/rdM7v31z/+aSuMS733wiYX+SsDv05CXMj2jIjo7pSInXyn6YpUGm5x/fhn/NOoODo7JWwOsrmRxZ38P4QiBNvu0VKpSQZ2YU0YgU0uQydM/prKz0X0qY41GediH4j/1vy31NxhQ4UuRupCM61lah5q/8d0W0UM+MgeUkJJ4kee1LKfRL423KWXsmLTGx1CeBLGiDLsJTRe4katGyo4ckcS9ZQclytHuXKfzcigKFIqknSgDLTPatlFRkb3HoqhyeTnllriivHzy+CXBV5Py0439O1v2lt29HJXuCJ988hjvvfsETRpIHSrpRnvAZ/jZTyMaUVMb0aHSsWzdWr5qsfTDF47SIIiShlPUORpN95qDY7kYEPj3eVTIb5xGbwPX58/RKp+hWTxHn7K6V61g3CdgJuBTREYmlyNISFi0lfrxCXnz/fc/JBD/CB99dIFc9gH+xf/lf8bv/8Fvs05RSjFBdhqUBE8vD17i8rLMd/mQo7GtpQkVmeQijyqRqqYaaPQ/k0ojmUyZYdZsVvDs+VPee4oiaUFTx2Sc9ns0UpZBxNJZZCmLH1G2B70DHB4e2fva3RHbQfJ9TlphLwlAW5vI6NFKLwuUaUBEXHH84ZvfRozgqB+mLGA7LmZ9W+bw/XffQ6VcwcXhS6K7DJThOhkggO1U0ai24UntU/6vyR9qU/00EqpIDzcNfiWP7bWKuLx4iSefvYdP3v9zHL74GB+9/3OcHj2lAdtFgDRCiU9gp5EUAlaNWrJcU372euMIJPLw5x9h/Rv/A3Lf/j0sVx9gkdmHK74KdzxnAwUBGmKKg22R79u9EWUbdSQNcoWSSy9rBC4SoeFMPlO2fU0dUwb4ak0rELlpYMWwoByM0HD0zAmqaXB4gm4a+0G2jRcdGuynlSaK1RbKTTmMlCgwhFg8bPSqKBI5Z1vcu3xnkwBUCYSFLULs0ygJP07eS8cC0FJ8waCiA6izCcg7Xd7XoWFBw1POOy1rFaDuXJCE+wNF2xE/dPooNgeoNjWlYMx3UBePO/D060glKb9pbMZRQ3DeR4p8nspqxRI5um8iw9jG0i3iIbWNQpu1/rq+G/eSkR18xCN3r5w2lAk+4i85BDRlw+9b8LOMJ+IEF/vZTcxAU5NsRENMxlgYIeoihWMXqCM2syvYJgDfJO7L5gjU2f5+tofeItkhY4zdwX6i1aD3kjfD/FnyqDYt4GK+gUmUxmckjVEoi3kkj15kDcPEBubxXSwCW+iy1g0aIbXSJcZXT4HKE/TOPsa0dYVBZ06M5EKjO6U+Iz7rT9CjIOsR2/UppzVVSIalM12S9RIsIfE6RiJlFcviZn2FiaQzNbof5FHy2JY1kwHo14APsQ6NGo+WFObvwlI+TbXoXWNw8jF5qYPtJOVvyIOH+xvYXCkQl0R4T4j9O0Wp0kVlQH3ARukOKZNJP+V6w5JUxlO8lgb4gn02I7YMkJdDpA2NRiuy6/nhFf7tn7yHn79zACW5m8/VsMTULD+LbnwoZ45WnVC7+wmqKIn5N0dk3oR3UrW2H5EPFeV6/z77SitOsA+kP8ZT9n00YzLcF8nyWscBYP94zujFACL/8aBNsl2yXn2s/8yg4yasrev0bKND7pacmFhNDmwlSZReEm69HRySx0JuA71QGFyRN3pMnEafEhKubt4j5txAVNiO/aYEksKvcr2Z3qHsVAJa0b9JYCoEfZewMsTFaxQh4AtFyC9a4SWPVGEDK+t75hTIr2whHme9XUHy9AjFcgPVRh9XlL9lyuFGg4YwdahNAZCO4y7Hh8qrdhD/Sbo5LSAMfdNIPHu7WVSEyiEnJPVAiLQRpS2QKKSRXdFqBytYyeeRT6VMdtkUHOKDGPlb0zSWok3ZUaRJWT72bspQNiMfTsObdoKSENcaWs2Jsp+v5l3WvsIkfraXJVHMrmHr/hu0UdZNH7vYLk4kLmX9coTOE/LV2QXGnTZclO1u4odUgvqSMvIo6kWL/Jtkn6ztvm6OGetqa3c+goUZNy7ZnU2LMJJ8lfEvp4+oUW0lGpDDwDZer3OKBpBu1MCFEhdr0FbJ/xQdnkhoGlyctLK0qYqKVtXQgjmeKLP7Mx/6pN+z81OcHT5nvV3YubeLb3/zNWTYxnp+n/c1G2V029TtwSj27j1COp9Ft+OsutGljdGjzs6u7GJv7wFlc9jwt+SIopFlDwq3ONNrPdTLRWIlRZTf9vP//+1VEsBX26vt1fZqe7W92l5tr7ZX26vt1fZqe7W92l5t/0U2z87Ozt9uBMDNlg85895CsSj8kRCgUchEGvHVdSQ3txDJZhGIRaDwFz5czkAdII+kvIu+WBJLTwAujS76FD4/hpLSyWknT5qN67sVGqSysWLeKEKJHJwRecerZuHa/DMPlP0vp6PjUXIiCTTKJW+jvIx6hs8876qpJaRYaO6MvPF+C8tTMhAl21KiDHlqFF6uMCLzXrq187vHY57f6Wxmo7MayVZ4lkowGvVxeXHK/RLZbAG5XNoSAuqei8sSksksdnd3bWRFYaWaCnGbnE3XyJuqd+uzRuLnLP+o30X5+sLCgjU3Ru2pqILrSsO8fPI7aq1Z1V8jcUqOJedjJBjGm3e2kcskrL0sIR2vY+GhEX6X3MbqF4+b9ZB3nOflWWVVlExI4bLm8eYe1UhQNod4OsvPN1MnwiF7hvUnHyWvpEblNY9fyzayFtYfGtlXe9tF+t+t5+vVGv3nZ51mGTQaoPXvO40WZpMZ/vKjl/jpp4d4fFHBhwcX+MXTU7yotFky3SsvLG/jwxSuqz4LhcPY2NzE6koBIeWXCGjk1FkG0OtXaLBoivUzMnFoxbbbj3ye0dINbWkzz/RtIW9O288316hN7bO+qh5f2f6j59gFzq53aHP4Tefkpdb1C7SaVbx48hlevjhiO86sTTTtRPOTZnM33MEYFmo39qHoUTSkEX/VTUkPtQRcSBEAPH870i+PpeZhKYxRIf+6lgWHkj82GvIYn9rc3PrVM7Z7H0qQpaRHbtJPXJ7XeIY04Ew7+Drbr0sEgOZVBoMRPDs6w7/+D+/io8dnSMVC+G9/+Ahv3l1FPh1BrTPAX7zzBB9/fo5QNIzf+8Fr+K039jCf9PDzn/8Sv/zVe7i4uoYSrK2T9ra3No2nL3nu5PzCzq+srdpo4+bWBunQi8vrIo6OTykrRljJ57C3s2Xz9EvXZQsVPjo4Q783RFjLjYXYtz4PxuSnDuupKUlKZqWwxmg8Bl9Qof9T8s3YflO/hSmLwwEl9qNk4LUKUxvyd6NB0ZnYTqOENjagET5SJPleEQATxcvLh0y+8vuVlC5sa+8apZIW9afrnWfxPttvadq51+aJgkJEB16n5dcmszaevXiMFy+vUK1XkF/Js12SRtuaZ9+mbJuMgL07u/j2d+8jnYlyj2A0aeHpk8/x5MkJWt0Rml1goGgwyqQ5KzInX07mqoXeO2d7j9lWM0tWtlCOAHcYsynrNqUU4m9Kfqr59LOZF4FIHPVeCRenT9GpX6NZK1quGeVGmWr0YThGneUqV2v46NNP8ItfvoOnz57h/Q8+wrOnRyheT9nnj/DP/8U/x+/85FtIiNyXY3TabYyHfSdnQX+AdDaOVDJMltX68WOUOiNclTs2ulSrdNmvE8q0OftaiQcjbLY5zi7PcUG5p0iP4UDrkispqiI0/AjFtbxsCHvreXhdXRwenlp/aV65RtGkyyeK7JhRJ5AlxBZDjajMFpY8diWSw+89eh3LnVW0R12M6nX0myV8+OlHNidfus3Lduq23Miv5eGb9+DrNtGotTAJZpHMxak7B5hPlfi1y+vKKF8d4Igy5NOPf4nPH3+I64tjtKvXlp+g02wg6AshQhmsUawJ+2c4nqLO+swjaxi5Qsjf+RHWHv02Cq//EJnXfoxpahtUNDatTBECI14vHaVRWkWwaLRKazxrubdhr8++Jz1Sron2nHna1OnEFuGQD7Gw13aJ41KnhyL5qMZdMj0bCSMadNvScgqvjVBuakqNIu1ilKdj0kC53kKx08eEZdd6/5l4BPGwZKjmWCs0dIJKu09aYhknRC7sizDltccvuc3P5FGFu8cpPyJ8nxKGiWJvExNOlLyRZVNYs1SyIhxsGV1eo8iFZndmiXe9rQvSro+8MiE/hzCcaZErH+ushJ3OKKqwgBLQKWJLo2MKhRdvauRWI30ETKy2MJP0rfhfHEr+Zd1t5IhywKVQGi+fpfJrZJx8ZfkoXDNYjgHCuaBnbiNwmk7m9y8obxRazD2s9bI1/1kRZpIGGinVa1mmgHDGkOXlfZRrEeqkxdyD8jiO67miMngvX6DoNeWT0FS2cDSIBBlLSb8ShR1iy3uIrexS7iXR6w4xmAdQOacsLZ8gjgGyySQ8kQTmfLZwlWSg6TzWWThOy5WZWKLMVEyDZiOYnuY/qXJNKeVd1l4qv7O7LGw6Sv5UhIdyTFg7zMlTrSss6mdA7RmiswYekqfu7m8gT9yXpmz3K39RIolwOgdfPI9wLI9ANE5sEqZcD8EbSiGU20Ru4w4S6TXq2RBLxXLyxcrx0aGsmIzn+MUHz/HHP/sYnxxQTo2WGLOUU9Zp4ZE8Ft5V37PsLmEwpx+D6mceFRsf0vrto4rRyGTcI36L4v69Tct1obprPv6Ist8fy1kbecMZnldkqDpPtKNxdj1WrSeZLwpSe/J/fbYjf1FbcnP0w83Oz0aLCh/hdeJjiwAQ/fF6iwKw+7gbdiXC431avpVGAaYD4kHZBphCEbk8SzlOGU0Mq7byUQ8IC6mAVjqVh7uVUGH4PCf5oN/0XGckWthRZXITI/oRIHaMJVPIrGygsLGH9Pou6Yz9sn2PfZhhMXzodobUBQ0UyzVUy5RrWqZZeRbaTj4qVo7vJu2Izuwd+rNaWZlu/8SrKrloTyVWywo7W7QJ6xcJUU5QxkQz1BvpBCKKGOML7ErShJaqtUgLPsemj4qv1TnE6516GZfnRcolYUdpkqVhSP3pHo2uh0l7qdUtbN57g/ZIgc/Q/Xwm20YSwRWKWrLGBjHVWFNtiV0WvGe5uYZSPoPOxhZl9bdw99HbtHHWbck+RW4oekb19Apz1M+pb5QnjE+kflZOMPGh+l3toXB6oTXZPRapSlmuZbwNs5A+5jNFfTvy3qZDh5Omx7rtJgbURVq6UphJ7dUfzHF01cDR2SV1+SFtjxE2tnfw8I3XbHlmr2w1yuge71UeogRtlzt332Rfr1KeNlG5OsG42zZ8kEznsXPvLaQVkc5yDAfkP+or4W8l4FZ0kNpRNFwqXlvEmer8dbe/kykAf1cOgNh0gAAJXWHrrpDC+WgMuyn4SbBKDGcMKMJkjxsj8D8Z9jJgNb/fRUG90DxCXjNV+BENSstmqXg4zRu/EQoCDWp0rfnqjSgxit+EhgSICNbWedVnEbru0T8eyRvGODIMFN4ughPz6QKtMa3zt0pB54wYSYSWwE7f9U5eIyXd64/5WczLZ7EctvqAhKJdo2dKWXoJ2Aa4ujilUXWBLImpkM+j22uSsD04Pb+icoxjf28X6XTSpkNYIjY2khhZ7S/hJIeC3i1AornIPc3J5jMHg7E5JNSYV8ULmxsrpaVwKxmiEgwq95QMp3AnMdZrO9vYXKUwV99a+Bt3E5xsDRn7dgf1oeqlh7E8fDWUldpH5R5mnyjMXEwYsvCXEBk1ZEaJmFWM7zhR2AZqc7U/P8/HQ3sX/3NeIIGoB2tTXe0Uj9z1QhkuckoM+z2cn19b2N6ffPgCH52WcEbged7ooME+0KP0XglyPURtLuNfzSLgsELDIptN01gjgPArD0CYl0lwao6T0z4qokNbOooqVBr74hy53f6uzbn+y3POUfep/Zyj7TeP+XLTu27uufljM1h51HG63OhYfcLPCnlqVIp49umnuLy4MqEjOggTTIXJY8FQhDo5Am8wRqO3TyE0xYAAUf2v+erqDa2WYIni1LbsP9VZXT+Tp4hl0VSXgcJWGy1LSvfpZ5/j8Wef0hA5JNDvkIZ4L+lvvpRDTElsUgRhaQKT/7zQ+pub6vPr4ABYEjScVgf4tz/9EJ88v0AmmcYf/PgRvvMgjRqNviENxT995xmN/zML1f3J9x/it76xQ9zfxc9/+nP86lcfWJ+JhtapHNdYZ9GywvuvLiVTJyisZLFFwz9OwCUFd31dspUA1F+iVRn/Wn+2RmBxdHSMFg3Obq+LqEKXKeeksEcEGb3eiLJgbo4d8bXCkTUPTUalcmZITkgeBTW1iYYLG0Pdbe/RXFc5E8V3DjDSR8oX8qlkqNbRlpwWPcmJIKAmWThd+Klkw8hk/fyNdMtr9EzJdbfFXwp4ClDZGZ63J/MCgS69TzwvWbREb1TH4ckR60YDjj89uP+AfCrenJjTtEMwHyHQevhwF1vbOSpbzen3EsB0UKeB2mwM7B3idQtVZrt4tf6wyU7KIvKK5n1HI3LcSiaT2wggA4GIFVrzphXKLAejEgguXZQP0QQGkw7KpUu0Wy1bhUFgrtOjcUMdpnWCDw7PcHx2ig/Ik8fHZyiWKui3ewQi7PO1t/B/+ud/iP/mH34H8Rj5g+3YGdTwgoZ/rVbFdOTGyiqNWJap1mrzWaf46PEzvPfR5/j4o0/x9OlzvHh2hLPzOhotATYv+0/zrtlubKN6o2nrD9drDXP+likHezSavZ4QtlbzeO3uKlyzNo5fHKvV0a5pZRjqUvK6+tYlxwjpQOHGSmZmiYy6Y6xG8/j+w9dRC8xw9PIlaa6PFnXU0+efE9RqioToYAFfdAXp1Sz8iwH8gy7qNOQXbOegd4qJpgRUTnF68hQHB49x+PwjHDz9yPLfyIGgte491DeWrZvG+5LPW8wcw2VOoyeQ3kF07XUUHv0OkhsPsfb6jxHauA9fZp1Gf9JC6y/KHdOzSdK6klwpJH3Csvlo2If87G/Nhdf0BNJwj/qiL8ePyTkaDTRm+kMaNcQ1HhqeMkojNCYVUq3pTVHqr053YE4eJXmKkGc0jW88pzwlILHEfaSBRExYhoY271HbdDuaZjCiEehBKh6jbOY15BHxlZx0jRbbqdO3dw9YXzmoVAcdNZ0nEvYiRd0Ui8nRQEOXPKwBD8tWz104TLmKBuRnSbO5dDrvU0LE0LCMzjCA4XiBcmgf1WUOlVkS1UUMjXkYzVmEvMR2bl9bUrmB5AL5QNMfxQPSJVp32/SwFI7xsnhWO/8Xy/Ko6+xaftcvwgvODfqfV/CfHAIkBco0Fo9FVKJBfde8f2dVEek+vZeyQO/hd1aDhubIHqUpC5r6MJ17cVJ34bOrMS6bIzTZxkrKqGk+LRq/Tcq9LmXYgG3eY737Uzf6UNLHODreNAbhNZRZ72avDe/gCnnv2J7dGXtsLq/mSSvxmPSs3JaG2VgxmSy2MgXliYdlvGkB8gow5rWehehLuEHz/UkflMVB6VbJxnEf404T88YRBie/QnRUxVbKh531HDLK4RKLE5ewssQcykGgfBLeYBTBKPFTgH3JZyWSedJjAtHUiuX0iISSlGdByiXKL+p7SdCzYhV/8tef4vnJFf70l89wWOyhPyH/UP7J0aWyypwiW9suF4DeZ99JN5LKNifbNYV/VoNnUmcVl+ShPsLxKB7e2UQyqimv5Jfp2HIkBBKUKbzXG0yzPYjBjSBIJXyfVhrRV9GFzuuo3wxr8KN1tDb9IPrRn93H7wZ82N7C0NRZS+okrcI1mQ5NBwlDaxUkl4x+MoTozHRQp4Kz5++hdH1EeXNu+RHCySzpi8+TnaC+Ja/M1M98hkdloNzxuYgJ+U6bZioeUhFYFpaA5xzspVwBtDb5SbpBRXbowUu+DxK7xDNZG/TKFtZQWNtEbm3LEgl6Qwm2l5vyYIRqrU053af+bqJZb1E+9DCikTmXk/KG1myFMtOD9ip1mrPxs2hS8kp2irMCAe0plVnlJajVYKDKzUu4CdOLNpxN0/eWLj5M/Mr28PC9zfIVLq9r6LMzrSmsLfkK9oEGN2WvBILU6Tt3sH33NeKMpHWN6VHnQoJqP8Ksuye/glEujxFxzXx7F/M7dxB685vY+Ob3sP/wLWRzqzdYU23rYHGTG9SxvfIh+Y48yTZV0sEAjV7ZKHLQG73Npmb/2CCoPUP0oprJDpEd6dBOVM5um1qsAZAW+uRzdafyAWgqgwZzz46L+OWHT6mnL6hrNBCzhq07e1hZL6CQCJHOFMJP/ETlmE6vYH37LpSUt9uro3x9inGvg2Qibbhpfec+4rkN0iRpTzJYOkztQeNfddCUANmZWmWpUlGehb+HqwD87TsAdB2F6OUR5s0mZgOCCzKTEmCRIvkLjyT4GYW9mFh0JYNU97hkwIjoND+c12vURhQ0oZDXiLzrqyMXN4yhYtk8IwoOt1/3x3mOgo/fxfiaX2KGFncdTdjzfRISIkib285naf/CSOB1KpuMJCXymtC4VpnkDTQvsarAe/U8Za9stnoEF2RqMiTRDJ/J+lPRSGhpHpk8qHIQiKHrynZ8fIxUMoeVtQKVF4EM33V6RgHmC2FvdweZfN6MaON/K5tTdvIIT7Ht+FkJLqTANIpyeX5JQ0DJMgjyCBSuLy7JDFr6Q44CKWMPjQO/CVJFAJhhzYdpOam9zRUSHbWz3sPfHYNTisN5nwhahK42kexhlYxxNac8FJbS0lIdVGAE0xo1dXIHsK68XiNqSt6yoAIxgcTy6h0ySCSINT/HcXCo+1kmvld0ZvOOrJ35A9tGv+meZr2JD59S2BNo/fLJKZo0+k25cVcbKtu/7pfHV0JLitZx4sBGvrNUwKlUzEbCA1S6muulTeWWkFG99e92syLdbDptZeNu/WFnbz5z/3L7jz/f3vc3t9t7vrjXLnGeZZED3G77Qv9E/5XrCzz59GMaPVW2t1O3aERANEQQG4I/ksLUHcWQCrRHw/eiWLFVAoqVGpo0Enq9vo1wdinUZPzJQdDr9mgg87p22/JGHJ9c4snzA7zz/sf4mAZJt1lD1DtEkKCOMI5tLc8xhTPbUAI4GFYCtd+8CIByY4T/958+xacHp8imkvjdH7yBt15bw7A3wJ/T8D+7buCjpyVE/W78+O1tfPcbe0aq7/zir/DXf/Ez8oEPb731pq08sbG5YUbCBQ1/JfcTr62vFGy5PwcQu2kclaF8AXLA5As57O5t27z/crVuyktzmmWwpLMpbGys2fw3yZ6OEv7x2UF/ECnKPjkBlBdA81n7AxoxvEaOQ9G/6F7yxJLWEGDZbyy0lJs5SEl3yuwvB8BM8oDtMKXRI9KUTFVyKs2vlyN0uqD8JGQq5MMs88yMFo2PCTRJPpBMeC3lqGQtr5T0Ez/zCXqaAW/JZyUl1dy66+s6QZcUaQB3d/eQoHJeLMa4Kl3gxcEZ+TVFozrJ6+c0gjRi7bdnuOBne63h/v4q9rd5TTaLbJJyie+OR/yU3XO2cRipdIRqR+iK9SKQ9FLXBCkDxJq0R1VTgoERDbYg4koASz2ked+ZRBz5jJy1K4glsvDRQI0TlA9pFDfJXyPykqK4+n0tm6pRAcm1FH7/v/tn+O//2e9YBnI3QYuiZ47OT9FuEthOFlhby9OgD6Bar+HDT57gr37xHt57/xMa/QcoXp2jeH1FmrjE9WUJ5aJj3AsUKd9HJp2gjhlYBNn5xTEuLyuo10Y0toK4s72NH37vW9jZyrJMTRy+PDDZ0qhqXjDluwFc9TP1KnWIRtuV0dxyAbCt1hPreGv/Di79LhQbLcoI9s98hOPTF+jXhhjTePW4wti+9zoevvk6UhECllYZRSU9mpHXisfcT3DE9yrhUpu/9WkQKdmen/I2QANGRuN0Qh1DlqTtT+OCdBLJIbn3NnJv/C7yD37I/W2EN+4isrKFSTCOFttsyO6TLpMPfkK6bNTJEwSzgSB1G2slHLCYk95YXwFH8USUNO8PeDCgYablezsdYomJDAo+g+W4za4eJQ9kEzFk4yGsZmik+ajbqbcGXe5sF61CFFQiSfaB+EJy2cXnaTRbifvCYQE3tmGfxmhrSBk7w4A6X2BbQDahPAHED7pqOByj1R6akdBvjymbB7Yc4Ij9I4Cv5T+jrFOCz00lydepEPkhaKsVBEKkAelLNp4ys2vloRnbxjOuw7/ok8b5zPgqZoEk5v4UFqEIFsEM5jSG1dbds49RLl/TKKmaTmi3mraKhnSDEloq8ktLWVnUH+WNGMSMFb5Uo3TCPzaiKj1IeeEMsLA9uDu63NHBojlTXPooPMBdTmuVvd2SPiK/8znCSMIUfq9W9hEWoxESjkHLPC8WHlQmMZTGASxkfNHgDvDZyumj5c6k/2TIOfKF+005Q2xvJYTWss0ByoMk5UMskbJM98llhyB+Hd5IwvpTCfsUCRIMaKBAdZWWU+8S93AnmbDeThso6kGRGyEfjUA5YP00YFgeDYjMhy0zJrrXT9ApX7CS50j7eniwv4Xt7S3L5yS9rKXRJJv1bDkW2+R/yR0CZdKni3qcOpVlUw4oRQG4yNMLvl+Rl8oDpRWXPnz8Av/uLz/Ge0+IJa/qKJKOKMlpeHP3UF6r7dmOMuwEJXR0sKDaVFTq4ZGfaSPPFyP4JhX4pw3rL8kpLQX52v4meZuCkTcoR8uEeiFE2aD+9wXYlmxvPs52Ar4vDUSdY1s5R/vFoQHb9Y110Rf9eHsfacb4mjbBsNtEt3GJWvEQ9dIp5UaVGKSE2bDHwrLA0iEU2EpAOeW1l4fP0KCcGlL+RvIbiGpJVxpRQfK/ktJJ96kvp6ysVhUQbhYeVSQXe42Pk45i33J3Rv9vNZRedftJVWNBWWReYnWxaF+Vm30iLKxBsGQ2j2xhHQXKrPyacnnlkFvdJp2ELYeClrOsVBqUxU3qgY6VWTymNpQ+Fu/IWFcOAL3DyRPgvNDRXCqH9Cj5zNrO6WP9Jp7zkT+lp7VpENMG3sSvOj/qEj9e47LSopyRDtQ9PPIZct4okan400+DurD3ANvcQ6Yf9SZygVN9zD1ss2gI4ZUVRPZ2kHhwD+lHryHFY27/HrJr24hEY6wDn2vv4E76lczQs2bdOvnjgGUnpgwoYllRSLCIRyW1NXuMf4q6EF7R6hCy4WRDCjfxsdbmaqdYVElqhfGoX/odwxox9QN5XTaj7JZ3f0k++eyl5S9aX1nF1t6uJRNUHhhbipU2puyiAOXkyuoWoqmU6azi1ZkNnqSSGerqbT43iUgybytEKAG87BsZ68p3EqQcUBkHWgmA/ak8MI16wxwa/yns/5/bfiMcALpOl4YqZ3CxASUcSYJGnOpYjSaT3M3bax49KRMjAVKYNwR3SAlryJpSQhRGCvGfDSmkghSKsbAt/SegpWdJ4Gj0UYpEykBaPRBPE9B5+XzH0JSHWzxhpef1KpsYQspMTC3DQISio5Kp6N2kM25OVMH8xoEhLaVEgOZdtOdJkNlD2eFj9KnAeZpMREAvBaVy8WUql3m1yOAy2BVKenjwAvEECWtdQL5n5Tk9PeV1HiqLXQqQFWMM1VH3qtxWLh7MIDfmNshjiaqKV1eOF7zXNq9T6bpCgaPb7AYSu7L0BnhuDK11rU1ZqpOxKO5srJoRKUDhLBWoduBubUK9pNfrBrWbdlY6QAUYlqKiotaov1+ZgHlOfeEs5cJ7FhS06jsqxSUZwRwBBvgdhjNPrz2XF+sfd+dNvN9DocBnSdou2TZSlwqbPT69xp9/8BTlZhcvizVerXdJaFIosF9MifB67SaA+IOEqhwDlt2UwkHLKcpA0nq2Ynq1r7Lom0NHatna+qZAzj/7aKdtUz9Yz9jfl9uXn51nOPfo/pvKfXH9V+/SRepH5yVfXiPasefoXdyV2PHq/AhPP/vUwstUHymtJHlCIcQx9qFG/5eBhLWZVmZQtvRrtlOxRAOFAO/o5AxnFwQNp+c4v6rgotTAyXkRT2nkHp0V8fjFKT4/PMeLozMLmeqRf2mHIRWWB1qjH14DkVoiUxEf0ShBVChOFv7NcQCoG7SfXrXxxz8/QjIdw09+8IjG/zqaNB7+4peH+PC5DJ6RAcgffmcP339zl2zmxi8+foZf/PKv4Oo38Fs/+hG+8a1vYX1jw1YNOTw4wTkNIvHYNg14TQfQKKKyWMsgV8SFjP9sPos9KlZ5tuu1Fo4oF9oE6Mm0+C2I3Ts7CNGYKJcr5rwZUcZ5aVioPbUcpmhfUUgdPqs/JRik3ArT8IoE2JEEO/1+z0LTBIQkyxS6pvBCje47CYwILIRyTGFLZlOGkf4k9mQPKPuzQu/UmouZl8o2inZ7ikKBilCRW+JWD4GajaM5DgABPpOVIm1+lvKUET+k4d+st2lADzGgwaTlgmzJuKCSok3QHXTMAXB2UabRu0qZs8DHHz2mwXvJ9mqhWunYCIvbo8zFWjI1hkJ2C3fvb1EWjZDLx3F5Xkc2u4m79zbQodzQCK2L1/sDNBAoEy0M1kV5ulS+bNBgJHCkPEtQPitsWYZIIpEgrUeRK6wgt7KG1VUCCR73aFjsrW6gkMvAE/DZ9KLR2I2trTfwP/6f/wkePlphnSRTpihXy+zrNlYLTuIvRSSUynV89tkTfPShIgguUabc1hQnyXfLfExwIqdul0ZavdVTkCuSyTS2KLPDUbB+WUuSeHFaRyKWxnfffgM//u1v48HDPdMfdcqAlwdHBIgeG4GSc0aAUZmr5XgZkT661G8j0osiw8ZTNzZSm/h2YQv9tTXMWedRZ0Se99CgbWLYGrOFvNjcvovv/vaPsbG9gbhrhOb5CzyRTGEdr4pXKNcq5oCW3NJor0ZXRiPJfPE/ZXsoA19mE+5YlkDyHhLb30B8/zuI7v8Wwlvf5G8FeGmELG6mAI5ZZq1wI5AoPlPkWTjIepBeWx1FZQzM0SldpeSXGlVSKLs2ZX1XkkWF1idjkvcuGvQD8tqY18swokxj3Zcso0Z1Y6GArSqTiocQjzr0IYdBf0ADfUweIf1Kr/AW6jzqFt4j4KyImwjpKRElcKWxKl3XJa2pH/s9GlDEBwLs+i3M8ugdMiAUkaHBjCZ5stzVyLaW7x1ZEriheJJcJEe2pnIpSigSDyAfC6GgZet4TNEQVeh5yD9DZFSG1rbuLIMYBKgL9GdqJYipP0Id34en+BiTbof4iu3Jsgl0a/lKyck29YqWv+poVZ8OPzdbLIsybQ+t7a2swgMLta2MAnG4NscQMd7mHz84MkSfJUwlPFhXySYtQ3h9cYaDgwPDSFrhSKOgymSvlQ8kb0LhFPzCIHzP+TiB8iTCNg4gKh3O+mqqRYJGQELJHNlHcsBI/0X5Ocn2SYb5XF4X07Va2o+gPmhL13mQGtcRTUbRpxErPSZ8IFpR8dXWMl7JmpRxbqdf+R5nuhxlE2koGvQgzPbW78qxP2ebzTTVo/aCBmkVjcO/Qsw/x53NAu7t7yO/vYcgcYcSLmqFKfGlBpcEMgeUfxrAGfM4URZ1yqRwNEXRGWS5JHu9fIccJMSiLN9lqYqf/eoz/Pm7T/D0pEkZDwzGxMqsg7rD2tolw5ZfVCfSm9rT6R/KdT3E+oTPlgOA/LNcjmn8l+Eb1XluYQNeWmr6wd4mkmxfyWpNIZtR7psDgPd6Aknrb/5kz795qrPZ69T/+qx3Ob/oKrWY/uwils/RNcJrbPtxB9XzAxvNb9ePKWsuSacVTDo1Hqv8Tn3Hvd+pY0R61KoZS+FLqppQXEupFszYjkQilNlsNeFH6ULqP5dP9of4lrqMtCiTWUvEyfmhFVW0zKCTCFzOW9WLtdJgEp8jXHirE4XlzcHFWqvmtrMNzcktBxXfqYjYEPs7lsrYygIZ6ojc6hqyK+tIZGg0x3O8LkZ+Is8rIog6Xnul3CTvN9Gj3pbtojLYc1kHJS6d04gxPcpXWovb6522Na7htYoINCcWr5MjQL/KmSAjetpvmS13RR2ohMS6nZfqf3uPIuckO0Naivbe65TtdyjfnCmyTn+pPHqPdpfp6RD1Q5h4OiJMrYTDYbY96dy5w7lWGx9vNpgKP6pdo1s/IWahVCImkSEvO61LfKooKdlamt4Ti2m5WJ/hlJGi8vina73qSz/7lIWXDTdkeykqUvWPxZK2awCienlNA36Iv/rrD3FGjLFCvbu1vWnPbrcbiMaC2ChkeZRsoZyIxixR+HDYxdXVOXFSn7pWNto2eTIJH8s6nCwx4C4aiBBzheVcVtQYlYF0imwvOTBEM7YMIGWm035fb/uNcACYd49bYtxk45BZTHhqGSUKQDLVkIagllHR6I0AHyWi7R42plGlS0YklQGVlM0Fola30WAKNbc/TKYfYDoeqZZG6PpFbxRYktGqaQB+GrzkIv6TESpiX/CZIkkBEglHu53XKwRMczo1r8SJGJBQtEz1Cgel4DPDgfdIaCv8x0bmdbN2drQYTgXXaJzHshAre79GZ1kyXiNiEaOaR47P7fcaODw8IIhJGGDUevoi3uNjrbE+J5HuYGV9A2EygJ+AXiPsMlAVdiqjVasLUOpwZxH47najQsPwnEJRa9JSMLK8NQoUjeiYEGE5YiRuzaftj6moFJbC8o4JZtQWW/k0CgTPakc5KOY03C0TK9tGz5qRuCVkpxqh6BII9EkLfL2MDYVwKpQUZOApDYspBfN00LNyKVJjrggAa1tFQKgvnaP6wznyXgkWXm/tpGalwLas8gJRdo7lYplaBMHy5P38k0PUOwM0yNyOAJRgIoAgbWlkQPMzHe+jhKAD1sRUEhoaBZUhFYsp5FpefIIk9rfCniwaRdLVNrWQttvvOqN38Qyvseucr/wsROR81vblM243VUpH1fb2N+fczSN41Cf9KlrV853zNip7syvk/Pr8GMdHRzZSIsGjdtZa2BmCwRhBMYkfU2+I9Q4a3WukqUtwJ+9yqdpAQ+Cu3TODqlLvErB3UKz2UCw1aKC0LW9ElQaI5pOLluTZzMTciAfNx4zJwmujCFqKM05FISPVr7WIFbHzNTfR1N93B4C2Yp3t1BjR+H8Db9Cg7NCI/+kvnuGDz47I3+RD0tuPvncf335zX6IGv/rgCL/46IDAuoff+fZD/OAHPzANK6fUp588xssXhyZXtmj839ndtZDfcrmGs/MLc+hIgeSpkHZ2t41faxX+dnxuWW0z6RT29raRVq6NRByNZhOXV0XKwSl5hQYz6VkGgp4v3tXccmX81xJDCoULUyapWoOhjH8aAZJnLJvAkrzwojeFdsv/KZ4R+YkP1RiK7jBsyYvmBiDl2KSSoxCQMed2hdBojJHPhgi+xXsem38pYCeop2d/sfN2a17+rvsn4z4uKLvqlS6fJV51HA0TykHR/Hw5ojF5bQ6CjfUdGrkenJ2cUa5oWaYaTk8ucH5egtZzb/YmpOkOdVUQe/dXaUBV4Qv7cXBYY5u+jgevbVkehTYNRi+BjT9EIzwkGS2eEwAcIciXK+TbF4hjY2eXoHuIYvEMg55GSDV3n0qebahonCCBVYZgY21tDw/f/CZe+8Yb+M53vov7D17HD777W3j77TuIRLUE1wztYROnFw0aJEnkcjH2lR8XBBkffvwJjg8vbORA9Nnvsn/4WX0m4zBOHlFGa40O9ghM2gPQ8C1gd3MT2YxAS4IG5hghXxLf/NZ38N0ffQ9rNDimnjCNAxdqja7JCy2D1Kg3rT/cNKrmUxpX/JPe6/UnBF6Kxliw39xYSazg+5l1zNbWMWJ/dmttUNwimVvB6voWVrZ28Y3vfhd79+7ATyPc37zG4ZNP8PSqihoNRskaOZNCAQErTdOgLlmM7V1TF4Fi4U3kH/wO0g++h9j6a4jvfhPJvW/Cnd9BzxMnwFJOCxnLlMuUKzIYFCrrpZ6Q/mgT7FHw0RALIkU+ifgpl0Y9AtgF6YQGdFtETCoNCUdQN1A++0mLmr6kqQeKFpDDTH7wfp9GtqYgSMXzJjnONCWmT2NM/KF5+crUL0NTo7MDXtumMa+cGf3ByPjFy+eKBzXNRBmpNZqcjNEopXEepWGa5v1yLMjxNxpM0OOuvAX6IwmZHNfItofGpXCGX9NnyMOKztK0thb1bavLnfRdV8TAkDxOEMquYiXd5F8P6UBlJBgdVYkXAvCRlrJbd9mXISSipJNQmDRNY3JSh6/8GF4KLM2TdbHcZuSw7tJjokHhIDktBLoFYLXKj8CwogTarTa6bTkK+jbdwQG9Ix6p9w07sCFNzjq6V/1gz6cu11GGgJuG14RYRU7PYEhAn7qYmCpAmSJDwKYX0kj2udleczdeNkM4bXgwmhCLsH8mbMexaJXX8WrSrOSJY7xLX+qlkoHK02HTmEjvMn4pDGmA+5Celyx6oBfK2XdzPlCWCx8JI8hRFBVm5VHGuoxJG5WV8cH+DVK+8VKWmbJq1ET79AmmzSt4J2UKLsrqyBKvPXqA+7t7SGcKWLI/FJL/RQQpSyhsqCgLNZWwRyBMAyOYokxK8ailKIXx1Ct8J2l3yL5/+vwMf/qLT/DLx8e4rhOHzX2Up9pJucTLeu5yzs/WBJLhLKSddXY9S21jMlj/8d26VFndg7MKvNMmv1EPECOmcik8uLtFTKGIP8lj4jjK+UBS09j4Dl/cyq53Ge3Y++y1egX/3aAldvitPaDrVAbDZPyk8tlVfJ5UTbt8iucf/QLXVyfEyG3LEyXe1fQereWvdeynkz7xZR3DTg2dZhl9GnJ6byjGtmM7B2nMyUi/7TO1ClGuYUE5cpX3Q2HyNp9c72Xfy2Gt3GJyis5sJQhnTrhFLfP9Kj0fZ/JYhrJOWBubQuNR32/O67tVV84Gvt/W4SctKf/UFxECq+vIaTWMghwCBeqING8jzg8mqQcmlGE9mzLQaDRtWUgZuJr+Iy0lO+wW12qXs0oqWb/xleRpvd8KZ2VWuWQhedh+w04d55dXKFGJWJ9wl3tITn8+hvuSciiAqPKQPVTk4hbp3a/LeJ3q7hj0UkcaENCRP3Fzetb5pyt1lCNF1/OzlYMfKLsVkTCqX9FOKCMQceSmpoTJUJcj0nG6aLnLhBnX6hPJGNVfGF7OFU3hUwSZDaryvAZN9MYYjfQYManwx5i2yOXBMQbdPj55cgo3fxPukpO+UhQGaGB3bwN3d7ahHCJ6rhw4w16HuKtEGTtkGdLU7ZvsnzjawsPk11Z3QNakXKfekTNZGE72kRxS4mdn0FGRYkHUazXrO6v719z+LhwA6p9X26vt1fZqe7W92l5tr7ZX26vt1fZqe7W92l5tv+Hb334OgJvrwr0KAvKa2uh1CP6w5lz7MVvOzJMuD5tL4U3BBHzxNHyxBJaLoc2pNCcyN4XoLaFn+DHp1jAeTc2jplFleeAcT5MutllNPCwBf5TXBKARBHnSrTwut3nktDn1UDiiPLDyEC/Ne21z33oDzFg2TTlQOJSzRrrbPGxeb4DlD0HearnM5KmSN852PlqeJ3kXLVSP1+h9NhIub6s55fg8Xqf1t/uDJvzBNLbv3rEM+goXUmijPHAbW3dx58Ej5PJr5oWKJlI2HzUa5zGaREjz4wIBPt8HJW4qX57i/OgQWkdY61FqRFtzom4jAOTZ0nw1jZppZEVtq0ReqreSViSjYWxkMwiyXEq052bZ/QFez2tVt06zafOWylc1nF1UUKxodHiG+WiEflNz2DRnq4nSxTWK55coFWuol2sYdXvm0Vd5bL16RXMoCkKeQz5XHjx5Dp22U1vxA5tKEQ4ur99G/xX6pBFxhQtfV6p4/+kpjq7rNgrdl1dadVSf8jqF6YW5azqIKELUYSFRXidkSHM3FTKk0ZKkQpaicYQizhwiJQO0UGX7pmKoz26/OdvtyP7tUZvKZt+/cqm+f3nNjafbaE7nbs/bWTWE/v/KPfI661fnOjvPExrJGI8GljFbUz18yq7EvtJRias0ShUmXcw8YYxmpIuZ2oDcwXsVVqX20ajcVCNc5KHxdI7BZIaZZjsuNG9WfbR0Ru/YZ0rCoqRlYb8b2agbyaB86aqLciu4SLsB0ibpMUx+CEZsdOPrbn/fIwButwm7IE6+eP3ONprdAX7+3gt8/PkpAj7gd37wANvraXznzT3StQe/ev8Iv/rwGHPS0G99+wH+wduPbCTi/Q8/QLlUwocffmzRGGtrK9jd3oaSiBWLFRv9Hwz7fMYUuVwGW9tb1i7VWgNnR2fot9vIpJPY3dlGyqauBFGvKyHgCevVQ8jnc0IeKR8lE4eDvnnLh5MR+UhJ7yI2VUQ9Jy+1RvNE51qvVrQTDoVFbI7sIz3ckKQdLSyW9KfpHX7uYk/9IB+/rf1t14nWfCzLyCJR8gWVxWvXSTbr2aLkWxGooZMZZa3W8ZUXfzTsoVIq2oiiIgBE54rici29WGVbxZI+1Bs1imsf9hUZlU2yHWLY3FilTAOOj45xeVXlc5asawhBnwvRUARr6xEL49Pa3pcXfdy9+zo2t5M8d0FaaMFNHREQ7RrZLijrRpiQvzRnVMnHXIoQCIdRbVywfFeYUv6o/Ub9HnqdFjptzeGso0XZ2BnOEc+v4q7mQPK4f2cX21sa2XGzbRRmP8BFsYh+12N5H8ZjRSlM8OGnn+LZ05esm/opxH5ZYtDvsKGWSCczNgISi9xEAJBTlRB3MFCURgwbGxtYX9VoR9CmS8ST6yhsPkAgsYLeLIj2wIXRBJYH5Ozk0HRLvVJzRm60tj1pRfl1pD806qQIAE2Dm7Jvo+EEvqEcNLkcGmE36Wlq680Hw3Hs33uANPXS1t4G9RD1ymKM4clzfPDJx7hiHy41gibdSVmv6S1KNuaJZhFLryOa3Ud877eQePBDxHceIlbYtHX9XdT/Y1cQMy+vp04YjxWS3me5xlBWZeXOUDi3VotQOP6Eckmj9vOxVrLxI5eJQuvoZ9KU5QsPBt2JJUXsiwco+7UKjKYf2hxuErH0uUbmgmE+k58VQaGR+cmYfaX+IqV2x5SNEsTcVYagQszjQcRC1O0sh5KiqV80Gj8cLkg7up4y0kudo3fy+aFQgP2qsHTep5UBohH2p6YuiJfIB0tFSghrTAxzKAKHTIAQeUWjXBoJcpLYUofxeqEQ4ylCmulkwX6eo8f21si4aIhETdoYYE7ajgyqCOW3SBfkF7adQuQjUfK71nu//sxGVVV3D+W4QtsDN9ELSmLnrDIkvOQyGeYwMfXSnHVkGTUarOzX/Z6TS0a78scoaqzbdaYOqP9sygDrZxFy4jHKOGd0UvN4/eS9ABIJ5Vpwovb8LJNyRQh3jNmWoUiYeiWIWteHdn9JdaRw7xH7nrzKPtM8+iH3AcvkzBF2cIa6TXJY0RVkKtbLxTb1WgRH0FWBt32AviuNeXKb+E4RlcJtihJkvymigmVREklFBFoeJD7TwQPCJuyLOcvRqsI1aGFQfoHO6WdI+yfYWUsgFfVhb/8O1rf3EA2GKff4DN5IkqFM0wpIM8oRJ+EYyZp0GEE4loM/liFsJT8Th6gfbS13jezz/cVSE+9+9AJ/8d5TfHpSQqtPHLn0QKszCV+yqmxPzUnm56VGbB1NrT/ns+Q1f5NglyxRH/C5OuicfzlEZFaGe9aS2MZo3Lf1zx8qAkCJVoUhNL3VG4E/uaaXkc0iIlVrFwfbOM/if1YmHbULKzi/sT/0m/OFu8qmjzyKJ1mu+vURjj7/iLq2TXnEd5KuFaou8hZf3k7PUEcoC7ymB09HHcxsb2PSr5IXSXu8fzpsY0YeVUSlrtdtTgJtTUvTi738X+H17E9FnJp8YJ+zLE67iRWJcYmZl5bD6oaODbOyCXQ3H2p10sXcnPpY1ex9epISlNv6/Nx1vXhNcjFEvRxNppDK5ZEqrCGjvAGbO4b5k6kCAprKSYtGUUZ1YvlavUVM37bIAEVwam65RShIJ+v1fKfyVHiVp4m845SVJ62urDdlZrdZwcnFFZp96m6WReVW2UTjfBXLx90XtGkKdx45SfwU3aT2Mjqy96j+rJedozTirfqmzdqT12niipMYlOf0eu4WccB21P3zVhGuecOStSuMaTKhXqVuFZ0pT4bkXiQWtWeNySv6Te8XVpFc1Run7H/Zbhp1V6ShIuGUD0C01yeeGnfaKJ0XDc8Wm2PiuFWLRtf0tPOTC0SSIXz3u29hf3PD5Ltst9FwgBaxhqKZkqmsRbtFqH+71PXXxZLhyBnpR/ovw77TNC7lSdH0KIv+Jg0pGaByOilyolwuWvTCLX18ne03YgoAL7RDpMdOpsGheU9KXqJEGMrkL8E8FrEItE5JUP4YAjSAlxQCkxEbmYqbahD+OA2acY/Po/FocysIT6gQArE4Db+BMaUI3y0Uxw50jtyVOIVKTNMG1CkiCgv14bUqmRhETgMVU+ExImkpDgvjGPRMUS3IYB4CEq+mLVApaBkOM/5pGGs+jV6s/6WQDVRQkDjZsWVwygjlr+I/lY9XCUhbEkBeq4Rbmjebzu/j/uvfwu7eHgHrDnb372Hvzj3s7N3HNglBy3w5c3okpG6UlMAF21Jz19WeIr6Loxe4PDkyACHjUMql1VbCJwoFKtlUJoNUKmllkzGpaQoSQgIXaqMAP+f5e5oGRrpQQH5jH9mNXWOa9MoWH+Il0K2hcl2iASpiFxgVPxOQav5lp4cSjfJOd2yrIVRqXVTKDbRoxPRaBMx9ZelVwiP2LZW72sQEyk1/iK7UhupDdYoy/rtYRiW0kSTVNI1et0/mreKo1LXljbRawnDU5645oXLOeC1Ts+Zh3oaj6VlOm6lPFNpHkKHPbAf1QYQGrOY76X4tkSch8NVNfWY0LwH5lc0x1J2j/pyXfXH44nerne7nUc/RJ21ffpL05qZH3DxLR3Np3DzDmQIgxwlBJ/tXIWpKtqi551MaTzII3csJEjEKx2gGM08MfYW2UiDJSaK3CRyJD+QM0HP1XfSuxCyiVU2FkJNItKlLZByozeVgiAVcyMVdBJFsY9G0+JbF9il0U84pAXOWx/jua26/Lg4AfyBEvinY8mk/e09L/R1TCQXw4+/fx2+9tY/NlRT7w0VwdsT9kIAe+N637+EffO8eAp4Z3nn3Xfz1O+/g4vISDSqklZUVm/cvw65KI/6UyrhPgz2TpTKhXNzcWrekfzLwT07OLdQ2lUpge5dAPhVHgyBb9H5wfGaJASUH4mGCMso9hS0OqWwsdJGflYw0yj5SmLSUvGSbQuUoJREJR1kGzdUjWOR3Gf/Kdm7hjupjA2XkISpWbZreIRkh/hGwkMEk5xClE3+TI1FKnOcIPvOrUSSSNCIk9Yx29RxBflG1Q9OaCqUwY4phk1XjyYBlJ6CjYaopYSpTKBBFYS3Femi5oQaBewiFdNqMqNWVHI2+DMH7DM+fHVgegFQ8i7ffuofX7q5hJR8jbS3ZhpfsnwXqtRnuPXjI58npcoZSucUyhQm2Kb35u3KhjDRlgrI/SCMgGPLQEIbNLS9dX2BKEOaXPGJ5BfgE6GcLZWSXkdpBiwbQWHKV/aCkagp3H0y6aLSa5hgRKK2UOix7CvG4j/TAvqXx9ITGf4+/SyYpv4lCotV36pcgDQEBEyUoU3mUrFHt6WGjDcdu5Gg8721n2X4KX56hWB+g0l6i3KLsrdepvxTy6qVh28Tl+RFr40K9XCFzU4+zDwVuXQKL8yXL50yB0zZTqLQ3hN1clAb1CtrhhDntA7qWhkE8mOFFwEouybaaItRq4OCz9/AO+6E1khzWfEjqRMqb8YLGbmEPhTd+guT+2whvv4nQxhtwJQqY3shmgT7JyBYNxnZ3SGNdclxyiMb1mMYtdXyP9KkM/5r/HWQbmyyToT7SqgoEjqTTeDJOPBFELhVDKuzDhACxwr5odZTrQvqf+jPA55K2NYAg49fP7+EwjWKBStZfOXwa1J8dWmYto0eHPpSzaMb75DjQUm+ZhML7fcilyXssr+brjkgj0nM9ZfdnuQh7TA9J94jq5VDXSgMpAs9cKkhdK4cCdRDlp6adRFkOOTfUN3wx+mxDOWldPEqyEmqyD9g15CMDrNwDbAsNNkgXRP1aYo+GazxI3JSEv1fEcEEdQcNSfDZVGDXbIDRpwVUigHTTCCCu8bJvNeVF/ab+MCc5jV8ZKmoj4Q395jcjnZ+pIxWSLj4QTwuEz2gkCTMpKalkkJIJdoULuh1zQHVIIwLWjVqVfTagsUHjVjmEyA/+IPGZ3NA8xyoRUyiMlpgkkkRmZRMJYsAk5dhawovtjAvrKWAj6cNuht/TIawkFMot459Yj7pMc4aDLKci6M3BwbYVxvGyEyLTGjz1Ty0RWy/xEN5Y3uSXsIiFjfNaWz2EPaZ+kDyXU1y0Iawi3am/QeUA7aNPsKiXgWEJq3EvHuytI5+OWQJRL41jd5DGCGWEHCJy1HrZj5qvLtkpZ7uIQvl6fLxOif406KEEnwqBVli0DBcZeIfH1/jpe8/xl58d4KjSwkBOA0pXJR6cqVLU2Sy+0Y5ksyWHk/wWvbJOwh3C1TL8xdoUrfZZssQxyoHgfIDw5Bpu0QbPq4z51QIe7G/YKhoKw9Zykwsfy5tYJV27MfcomSyfJXWhv/+Nvf9+tjTLrsPAdb33/nmbrjIrq7JcV1U7EGyCEZQ4MRGaiInQDzM/6E+bEBUhzogiAAIC0M0GGu2qqsumz5fP++u9v3fW2t971Q0EARUoEWI38nv55b33s8dss/Y+++zD99im3/yuX3ZE37nbAI8d0U3cWA4tAeeUVfw+QfV0Fyd7O06COioNJavuaScz9ciHo7EGKEjL1BO8k2V3BtSki2bKFUZ5PBrQ+O/WaQCWLUnrqNciThLuJC5mP4onZTw65XXaQfRm7S8HgPrfdtIQ+Y0swqKSJ0nnkpmyOZQrQIODogXRvz2H9dB9cq6rnqZGVU9V16rM/67fycfpKvWHnG1+8qDyy8joTVjCSuWZKTk5A7JFYlTqOn+U9eZzvWEot0qTuForNQlT98hvw0GfbaGkdOIn56WGQ/VO7axzo3KKo9MLdIass/qfp4WJlFvAaEgOP2KedHEJN+68iWQ6x3qInqSRWSvSlzkWeD3vsOfqU3lNnDqTj/hm5/32xe7VHxvXErjzGyaNE9IUdTBpXVOuRkPhFmIW8W4kbFhUg3mazqipQipjgPJTGETP0zLilsCRx8XbURr+2vUe5TfqUo+LUJoNGt/k78ZILgkf9f4x9g/2MCJAvvXGLbz/rQfIUr4MuqQNytouMZqc3fGref9KcN1uN3B6vE/ZTtqiXZqm3pWtFgsrZ9rUMJWWctZ0EkssLvuQfSqM7SwD+E/RAXC1pdnBytTpIWjT/DavK2Bz6KVgxNxSMlp+SEuX+cgAQ4KVUX+CYDxtysVN5TYft024jQTCwmkaHsoMTfBFRSLj3U2h75GwpbHuvh6JlIeBHSIlafP+xbgUEiJe80xRuIjhLWEdr5VhpLnvlgRLuQW4SVDIyDbHAZ+leVoa9XQEDglczMVdpK5naQTODGo1ERlEAkrg1ubXSBDrmXwv6UJ32NzOCBVgMklGz8Rszmc6laFhtIRcNk1h8ve3tQSMchFIAJzsv0Tl4sIiALokOCkOJRFSYZQwam19G6WlJb5TSmlKISnQKSWvUQEaAzyep+C5tbmFtc2biJbWEcgtIFJYQiS/iFxpGTECqzmBOiUxSpm0JVWKR2KsiZwUAlERpGJZpJQ4S7kB2CZ+HpdwN2FBZtEox4yCSMkBncQvbBee0jXqM400qq2VPX1uDgATvaYM242GJbKrTajkyaDJTNbyQCg52ojtLGAYpfCQUXSdHFEgRUmGzMNLWtNIqC1bKIDD68LK6klaU3vJIeA4ANTBf/fmGPcSrs53p5ccQWjEYD+tUlc7f7Oz1F9XF3P7+ottV0/k80Sf/GR5nPeI1Pidv80BQB7UiJ2WWdRymFqb3ADmpE/jIopANGvZnmWadckfGtUzgD2XEFe9pGiVyG3MNqMm1RHxAWlXoExtrbmKUvgSsIJ4xJMo0JhKhsz/ziMCfwS07HtlRQ2Trz1KLvU76ACAy4/T8gR/+bOH+PTLlzYq9J13b+ODNzfNCSYh/9c/f4mPP6WBRa3+Lo9/+PY2acyFjz/+CD/58Y/QaDQJnoZm/Gu5vwB5o1yu4PCIAJ18mE4nsLy8ZCNhERrzlUoN+/sHaDYbyGQSWFlftaSVMkb39w7teVoJQ4Bco8ZK/qWIDc2fk/FvywKxg+KRCI38oI1KihaUz0GcGKbxH+J7rK+5q2ya66uM/6JXkazAjsM/VNqkQycreYDKLWAjtN1+k3Sl/C3kV/L4jPdoqUCBM0XXlBYSlC9Eqpp7q7caYHDaXrQjh6Yjf5UQy40eAcDFeY3yS6sH8AK+o91qsGwa6e2hbSPLossJDW7JZ80L1MhAB+fnFf704y4N/HffvknlnEE44mO5RtjbOzDeqZfbWFhYoO6Z4+jkmMCJtE15M5/zGTTANcrQI6hSzpNohLKMRol4RcC912xBy4BJT4j3JEeU+d3N3ZaRYlnILfxzEsnV6zT6CUKq7SYNjSaBmQMSRn0PCsUE69jBzs4hn93DyckJwejA7lE95CTVEnTqk3aH7+534SbDSga0unLQCIjRYOcz4+lFbG8ogeyUbd3Clw+/wlePnrN+ezg92sGM9ElyRZVgS89WMrVBn3KRwFZKTIaGRliUzViJ7SbUi9LvkoVD8rjWsr9FfeumkeKiXM3TYJ12yhh2vQbKllcLSMwbaD9/hJ988ime11i+SBGx3DqCNPpDuVX4CveQuf0DRNfvY5IoYhbPYuLWuswaGZ6YfFIkoIhCNCs+Vb9qFYgo3x+kMUWmNUNODizaCDTAo4iTrjW7VxFifRntzY7lu6iRTkKU65mEnBdyoPA8n9eod5x5+zQiai0+hzwiZ1aYRnOU8itGva7kfZrzPXSpTEr6S/DZG9KIGKI7YlmpY7QChthENGBZ/3lfMqooDT4rRKOBdRDNamk6va/W7qPVG6HcFP9JditqRhEF4kPVMYp0MoJsku2bjSGbili7y4j08fma2x/nu7SkoCChjFnlQlDfCddEWNe4RRnQ8A8SrwTctpScj7gFExpETcqJWAEu6rYxMRNfD/eY/dQ+oAHQIQ3zeupGOQDMSJbhQ6Jx8Z3CRo4TQCPnikZwIhLkVJJTQMeUvkk63PIzsC+kb023UcfIWJJTUIZJRxn/tcpMrWrgfSa8ECXILi2y/mFElIlf/ZpOUq9Tt2dzNiKaoJ6PUl+nlawrG8BqPoCtUhg3FyO4vRjGds6LUrhPuhnhuO5Cg/xHpGc8Iwe38lmw21jvEVxNyoKTz9FmGUaZu4gUt6BVkb6WeS4ah6Q18RglO/tKPO0Yht5pm3RfNwNz3Gmh8fyvMCvvYDEVx/pKEXduS+6U2B5sS7b1gLJKAy/KdVBV4s+zE4w6bdJS09pHS6upLT3BKIkp4JSBGFf4Q4Zys9XBx1/uWYLeH/3iGT5+dowL0tNE7UzKJ1IxZ8WU9KZ0EVLtqoJErOT23M1K61o+yxLCSYbrPGmPt15dLLaTweaCf9qEb3gKV7/FZ2iAYI6FpRJurBcR9vF5cu70KdwDLHe8yPv1buWNITbhn4Mtvn6ojthvfV6PkmvXUV1vl1m5hNPmbNsWqheHuDzaReX8wjCKUw/KI3uekZTpbznbtNqWZK1yQcjRxsPsO5Zb9accc18ldB2POmZTjFsV9JtV6pQajb0WtKKAsKOiCBTVIrknR5BFm7KNrPT8T30hY1SJ8eQQcJzjTtkcxxd5mm1jCQTNICUNsVy6TPaD2kWDKvq8doCwm+0Zzq7WkD1Cmr2qpersIpYNBMKIJZJI53LI0SAvLKzY5+LqFvmjYLjVzT6YTTwYdGTsti0yQCvRyFkj/SKbRvJebT8ednF5eYYLYg/JXdG63id+UQsrJ4aMfW84hvzqOm7efp34LMVyiUKcvzkxjnSd2st2nrW2s9/W9YYXtDnX2Bf+U/35HOU64/l+ZZ9yoKHakrY0GEC7gLfJMas8DmortZZ0oQYKtHqAc1xmhIx/x4GjP9kuGv1nLaGEyHLii5eVaLXRHJtNcVLp4vTsDHvUixrgXSgs4MF338ZrN9bgoWxvtWh30rgfc4+nslhY3mTd4+h06jg92beo22g8A63ksrx+m5gtZ7ymCCctp6ryKsmyjH/ZkmoCOfMvL86o7/8JJgG83jIaOaBR7ifQ12iLiyBE4eXsTwxIDAp5bPX53ADP87iFr1Noy9slAKdES2JQCWWNCGutVCk+LTPnC8XNGSDJ5vaEeF5KSxl7WUZjaodh51R8NuJkUoJsxs6xMCBqLxtJ4AELx2L9LNkg/6T8PEpaGA4b+HBGSRVyLzYVINP/Yh/tKpuMaQkJnqcUEtjV6KsTUuShIpejgfeQOCgjSMB8jwTCfETwOSZhRQwoBgx4fvNNdZGH/YKgtlapQtmtBaDIqU4CMAq1XKaAxaVlKtM0gXGUZRjSgLg0xa2lCrVeZjyVxu31DTy4cwuRdBZEQgYS7ZPt6I4oeUnKRhlmFKAp9mmJBrgcCin2bZKfOT4/n6HiTqdsSbpkIoIUjZskAU6cu8IgI2ECG63/yz+xuBwY8pyZF17Gv5Qhf8Oj9zsCWQasAGe7XsVlrYNJJI8kBWGK79Kyj41mjQaJQKMPyuCp0RExoQkR7nIA6Jj6OsA+lJMgTpCVYjmj1iYJE4YCILrGaVfSjRrXevjXzGTGue328+oabTxv91x9lxCX8Od9JhR1u/OIX2+89vpybdfPZmFMuZinlVeYiuVxgUcZagp50hrcnUYV1bN9u95NGo/HwrYE4CxI4eSLsN20FAkFFBWmwn9Fs2b0sN3FCxMKXj3fiVoRP7BvRZwskCl28oyUaTY8QzY6tazG5sByiccENDWaqazz5DO+73fRAVAn+P/xrw6xs3thKy1891t3zAGgAcOff/wM5xd1/PwXz21E4L23t/DhOzcoK4CPvnqBn/z1xxiyj27f2EYhl6dgXzVav7goY2//iAb7ENlchsb/AulWyWT8qFYbluBOS0NlyTvrm2tQNuYGjdADGv/1GgEMDaFMPI5iIeMAEPaZEnTJc20ZfGn4K6OtMvsr7FQe8d5QIXQKjdc0kYiBDEUOaZqHPNTsVrvHSJFt5CReIiXwhNZCNqBIealrSEo0ajTKPSHdiE+VbZ3KmrRiy/dMtSxglnyvZwlQiaJmZviIF2QsaHTYw/u8Gl3yKMleGbsvj2xZsjEN/i5B9uHRSxu5D7HdbQTNHaHREESH8uf0+ITKtYxalca5N8q23cI7D+7RKC3a0pRegQWvy0L05fDr08hX3faP9/Hy5THbhEaleJ110HQY8YJG+uQ8UT8ru694RWGvAs/qG8l+PUThxG6vQInaR7CDX1SXEA1lb5D9IF2jTMHkVfKeQp2VME7Tc5JpP85OL/HiuaZvdHFBQFZvXOL45JxGsQDs1EZOG+x/SwrJfu33NKrcJx8L9MrRoqk8c8quIm5sr6JP4z0ZH+HZ0y/w1RePzRFcr11Qr/CeQYM0qigTgVVAq3V4aTBOqNOUNVx6Tw74/lCOavEGK8jPyYSyS8vRBoMoyKHEfvfRyPSw3kHSWDjkwnLSh/nBU3zx+WN8cklayL2GxNrbiK+9hejmm4gs3UGoeBMzymslJR3ReCaJ8g0TjGkUahxTESbS7ZqW5CNvBEgP/X7HltRVkr5CJkr9EqA+CZok1Gj/YMT+4LmgEkiREf28TyPQzbaSZfXRbCrbvkbcAzQueX9USdfGBHMD1Bo0yFs91GmYi18U3Bqg/JN+jlI3SYaGogGEaOymqcMCbBINSNSVjV9OC+693oT9SZnMc73+lOWmLAx5kYhrCUGF+QdIg9Rn5AeB8TLf1ewOLNu3HBEtlq/ZIkDnvX3S3pztIkNNslUGqRwRMZYjwWdlqTeL6RhyqaglEkzFw/yMkEapXxVNEAlakjZbTYD6XEnxNB1pPHFhpAJWD1m/MDzU8X6S6XxGfjPDbQzvsM5+JWjVd8p/MjfLIb4UTzqf9ptlE6uIN2xAxX4LI7HMSrAonqB8MKeedl5n0wfYY3I6yghRhJoSumkEUddHqH+3t25ie2MduXTcpuNpmmOC4DuVztgIXJAyUXpbukYYSo59W66PNOL39thHNGJ65xi1L3BSdeGg40eP5RQGk0NDSWqDNISV2TzY3Mdo/yPUaPwMkneMRpUJnOLKIjsUAj13OYmR1UZymo7lcGSbBVXP8nO0Dp9j0rjAvFNFZHSCG2tFw8frW5vERlnM2IaUFoaZPMQZAbaDpsEonFjtoGfLcPUQZ4QTxFhqc14nWWxRCqxrfzjH0VEZP/3oIX5I/fL84BxPDutoD6mPrR3U3nK4qL3ZF/yc2TE+Tl5YAxTceEDYl63HvuFPnmCXGXtrlFeGHkvKa9hepDv/rAbv4AyuAY0ntoUG54pLBWyv5UlbvFt6grTqDqbhixb5GL2Xcp807rxUuEk11IfzIgcz6V36rsP81Hkd5fdr57KuadbOcfDiK1ycHlLm9eRLpxhiOdRBvMYcrbxUURpsBrtHDh5hG+1yJk40ZcCiddinvJaURklDfiB9U6lgOuhiSL01aFXQa5yjx09NN1GUwFhT8DRdgHSqOymUSAfCO8RLtBUUMSsj9OvpAuIFFURtzzIZXiI+syUGic/kDFC0gTN1RHyn0rD8Vm9e7zSNzthOEnSaTb9YX7e8OrxA/Sp9o+TpEYW4J8kj5I9UPocc8VN+YRm50oqF7GvZyDn7pEc7ok2Z06Gc6lLmaWrTgLqmfH5JO+6ccqhFOnQMbtaSf9Rl1IOKLJKbKEBDd+vuA2xt3LIoNFGPbSzLjB0jB4nqwN676lunnCq/2V58itVNO/+zerH/JBtm5mCaolXeYd92nGewII49xT5m28rhok3n1BWiGrMPWIypnJjEtTrl2GMexOJp9ovXIvEUbaPrNL1Rcn1vv0I5P8NXz/awe/DSkuguEJtsb9/C9ps3kU8EMaa+HQ671mfSGYWFVSRpM7VbVerqPcprYYg4lpZvEu+mkFNENCulbP9qR9GBBm+VSFn9LR2kpPLi+2qV7ycOcHjhm23/GA6Aqx59tb3aXm2vtlfbq+3V9mp7tb3aXm2vtlfbq+3V9ru8/aNFACSgBThcmJtXZ2IjtnN+VYjScOSEkgzmHkvYIh+ZN5SAP+TGsNMz76tctBphN++QN8zzEQSjCURSOURTeRvNkJtoPp7Zs+SXctxpM73evHjy7Gi039aVV1QA32Vro84cT5y8Ns6IqEZKXRYaroSD2pXMgTdCuQXkq7NkGbzfvHj2Bm56r71br5Z3zA7xvBcxllVz7W2ZCY2U8qTOOXORdK3CurV2/xCtVgs+H+sXcjxg32STg1QjgpdnRzg7cpYSU1ixvIgKtdMSgulMHpGYEraoxCrnzObkqW49trOiJjRq/+3Xb2NzIed4Nq2evFz3TMbOJ9tWCeGalRNMe33H48+LLGkQvyskWUl23D62vW/Mzyl8IUDTw8NRHwJh7kEn9F5efczZ/xph8Gp0jce83NlHat+5vOPXo0Psn1G/i06zilp/Dn9uHbmCQqYVnqQEHM6yWWpxJeDQXEIVV95BvUcjfQpl1IiGQheVIyAUDSOXzyOVzkFTUuTBDWqZJJ9Gwtm3qq7oyvnyN7brY3/zU42l7ep61oH/+On0t+3Omd/Y/uZBlUEj1OZN5jP5/9VxeUhJn9MJlBxLde11WqhdHHE/5j1Ttv0c8ajyU0Qw9SUx80es7lNFCyi8l21oUQV6IdvUwuVUbhbMlrZhP6gwirYRr6nu6ndFqCSCM+Rjc0TYr1MtAejV+sRuRBJpJOJRhPwkQs0HdAetvN9k+689AkDdor3WnWC3NseNzRX88+/cxe+9fwf5fAKXzQ72jypsSq3p7cODuyv48P1biER8+PiLJ/irnz0kT4/w9v1tfPDW61hbXeG759jbP+R+YOFhuUIG6xsrNvpfq9bMc3xwcGhyIJlKYHtrE/FUEvVWx0LZK5UK4rGo8e3NjXXE43Gcl7XWeg+D4Zi060co4qzDK56akDckRyd9eaBZTh6XZ1zflYRKI8QanVNFzYMddOa0aakykZ64W60l+jNakRzUCCBJRSH7mm6gueqaJqHhJVGs5O6oN0MoEGad4+Q5iQ7RHktD2lL7a51vJRBVgtLZXLKvgcODS5wcn+FcifJYtlanY8v0DMcBhONeVGtVRMNZFBfT6A7L+OJXX+Ly8hLHhx1ki9t4591vYWNzkXImCk1H8fH9Wl4sFBSfLyARy8LP+lUqF7a0Yr+r5HCqi5LOSWewoPzQaF8ywnsDAcogr4W96liYssurkH+KZq1p75GcY/toV1SHyxOAT8t42YgJNz5Po4iSthptU4LHfD7Dd4zw7PkudnZeQusWVyuXOD/XqEyX/RqDkjDWNaVpMLToN0VUdEYDmwevN2oUXyGfioCLZQq4eWsTmv6US7uw9/IFXjw5wWjIPrTw1z56lJndWsNGz3gAkbD0mEaflW9Ao0OUJQONUJK31R/sQkV/eCgjeqQNb8CLAt8V5b1asjcV8KPo6iPjHmNy9hKffr6HT2phNAuvI7n+LcRKd4BkHrNkDvOIEtYmLARcCfsUQaI5naIqyR+F0yukUiOBktFKYKlICy2hNxi0Ke878Ewpd4wu5xYFoPXYxTvNbh8+ynGF3WtaTojflfNH0R5aqrZd79pyeUPWwRf0WMRXTJEhbIYYn69Emc2mQmaH6PQ0Wsc+pf7S9AHN7VRS3AxlW47ySevNuyhfNX913FUkwcRG11psP0UUtKlvBwrNoGxUAtoYdV0mqTX6o8jGwohSnxcSIYTIIy72lZIFKpGjpgcooq1a69q0hAt9b/GZlButAfXaSCHFbCMSnfIUKMFmTMsKRoNWJuUiUdJeheZrlFC7dNd0It2q0GnS96CMQb2JnjcO98xvS+f1pU88lANsm2kgB9fIGTXTtAaN+Dt5dzSxTyPIjjYgkZPmKCikzyj7TWeQL3SfdJtGZi0qgNcpklPfFUGmebPCWSHlWiA/aiQzkdb66EFEeMylxJukUyVbFIkKuknUKELSQrN5zHKCiMd4hRJ19jpVyr19yknigYszdNhmZ8MUyh5iR9JnUnmb+On3jBCqv4B/WMP44AtinjaG6ZsIrT5gWRQJqSkkqqveQhzjniDAysymWm5wjFGH8nHYgLdfR/f5T+GuncLTrWEpF8Vrd9Zx/823UFhYNHk75X1KIm1iks908kIoUkQ4KIB4OotkuoBwIgdfnLiFWEOYWHP9Fa2gUdBGs4+vnh7jR3/9FX75+XOcNDpoUH4P2ZcmdNWtYmT+1CHhHCUsnVoEgAuBqwiAKeWTogN86iseMGzKU/okiVjugABlkrpTgkESITitIdg/x1y0QP4cUHcsLuWxtVww3KrEnooS8oQy8EcKvEYxBcRobEON1ApXW8Hsf/05n9pUNhVM79em4w5GtgrpCrbdiP1YQ6N8Qd4gluO1Y8owhXNruiqBh2EZ1U9PMJq0b9f6hX0pmUIBNiIvK3mgIgOUS2DMdpkpQabkDp+pxN/TieZ8d6kHyBst6tD6BTra21XK/JbpzH7bSaItHWiYmJvsBskrbaYyLNqFvKK+JO1rDr7abz6nruO9tqQ2ZbeiAvRdNK0pdKYr9Qzu1n767jQPu0S/KanIDPMx5Uu9jIpCyfkMJf6WDjW8Td6PxGOWpDhZLCG/tGx7Olsi3k8hnV+iTBOd+8gzI1SrHctl1NMSoiyb4VYRkuF7lk20RMBeXLmBt9/9LgrFJZKdpIBTNtESH2Z9ZxEZageesHMsq/PJ8l+1j+5w/pxNdDBulYkvxuxnTZkcIkD8IC2q6YfsKuMdRTHqXrWr7lHTO/h3xE9Hpwqn+31BtoNyBQTYZ8o5Urd2VS4AjdR3KPd++dFDmzL5+eOX6PbayOQy2FzbQLZQRH45hShtFCUytyVc+b5EPMN7M8Q2PeKRHVvyNEw9VlpcR7a0TLvBwRfCT5oiq3IoB1dQkTwsv6IpFXU7kSxgOev1mv2+pv1vsv1OTQEIDzV3k8RPhtA85TmJmGxqc1ZHU4UQUbhECXwo2F3+BOK5LAWqh0zfZQNTkCk5ypWBGIhQcaTzCMWozNhACm+3uTncp+Mhv2uOpqiIJELGVLKfOQndUM1MRCkhxfdJIEgJcheQslAk3cO6SSiJEBzic54vYpSmk5CxxGkiUu4Ke9VxRyZdtQufKSUX1txFEraStVlyOtYpSIUtgrUpDRRWImaF/UmqaZ7IZDJEl0DA7yZYIIj4JhuLZALh4vQA+y+fk9hJcHyWGEYEGSYAS2fzrIczvUJrhkuHKBFfkOBY0wcEztZKJXz3tTUae2JItRM31UltJwFBBtN36aFGRcnJqjzszO9T2KoSLk1nSrJCg8PN9wfY3x4JFYIYKhNHN7EN2T4KMzJlTqEjKappEuwwdo2cAJpywL6y+f8+C+dStvBJn4KaArk5IQhauIFUJk9QROFGulI5ppprOByaMFA2Yd5mwkN9KlAio8nPvlS4lsJMlQFac3wSqQzBnaYM0IgOBG0XYHeMcD1FzXDVt7+xSXiaANV2fZqfutTZ+W6Tj84BffCLXfZrerk+7jzLcQDICXX1XG68gv3Ic2x7hRWNFBJMQdeunaN8to82+1vnBJrjESXH8hPehzCE6E+0RoVIo0ICiS9wnsVPObxEezYPTxJd9E1Ja8pUr1f92e9eGixaAaAQJ4gj0JyIX/0hdhtBdSrNd9LI8gx5b4j7lfHzDTbR7G/DFIC5lwYkFeL337mBd+6t2koLCkNuEtgVijksESAp4/8Hb91AqZhEhUbF891jTGhQ3bt9A9/58C7iQYLfSAhfffkYjx4/MyWRy+ewublKZROzsH7N+W80m5ZJW8k6N2ngpzMZVBst7OweUHnTAKbxv7HGMiQTKObyVqfDY4Wz99jvPp5PGE8b3bKPOwRPQ5ZVfCDjX84xKW4pL00Vut5kJGu6gIwwJUeS0alNcs74lru5jkQmvN+O8x2at6dQVONdXSfl7OLxIa+hsXHrZpbvpSFCHtU0hLNzrb3bwvnFJS4uCd5ryqLfQLXcRK3aM2NBSS4l0/RAJ0nrnCCwgRaVuWRXv9/GRfkQz5+9tGc16h4sr93Frbs3EYy4CfrGBO9yLiu0f8S6Byh/Nf0oi1hSawTTUOczlcwsRqNM4F0ORoUtU4kgHtJ66Vqxxs86e/iMgTk9vTQArxNWyQEgGaHpbMqNIDAGN+WOJcsjD6iheMwBRTLIKHPZTgulDI3+Oh49eYHjo0MaBz3UK1WUL2rkR8cZoVDWGZG5MrJrWon00IByUiLBLac1edrAPUF5IlfEjZtbBnrzGQ/l/wu83LngtdI7LMaMgGnYA60+Ghh8BnWsMsR3CXKbVbZnh7qYetjy6bDNFFopAOVl/eTI6coxzb6wENpBB9NmC3MCmubpBVrnFXx8eI5ftNJopO7DtXQDQ2+U9fRT/s9QZ7v1hiMkAjSAaYAPKKMHbN+Z1nUfU8aQhhQ+SRXP9p9Ybp0gDUIZZZrXqjnwM8r9SqVDOh+SPtrstxnSpNOozWcfo8u6aUWDUMBrOldOrCjPa0580KPw+iEq7R4u2izLlJCa4FkrBWgaSSxK4Ei5N6YxXm/1UNa0gB5pXxiH7KMVAySoY6SDFOkkkwzams+WcFU4g7TetRDQCVo0FprKE9Bhmbpj1ntqofjKY5CJh1FKhVFMRbGYiWMhk0AuFUEq7szvd1EvC+ir7fVMtUmP/aVpHTPRDZ9DahI7GC+yFzFif8vp0yeNd1iGnmEphTrrUZTbAu3CM8RNAd4zqlNGTGk4+DOmQzQdqDsOYzQPoOfJkN8Vct1CUEkBjcbZD+wfkbGMGudZ/E2a5ivYPw7+cawwp3ymR0i3xgoUB9ffJSsE1ENBAXUaSmy7eFIJSF3Ye/YQj778DPt7ezjY38PZyYGtv129vMD56TG/n9kUnuskWuNRD9XKGcrnx5STl+YEn9HQm80COBnncDxNmCGukHYXjYXxyWdoPP45uhcHqJGQvSsPkNp6AzHqLRaFfO2lvNQ0BxrFLK+LbagcE2xWypEBhmdPMLl8AU/rGCEax0uFhPXb9vY6VrY2EcvkTFcqTF06VXJAId6inSlllRIyT100EGSQJLOUzynLOeSnzNFUKjlsNSDhIsiRA/jTL5/jhz97hK9ekL+G5ESe0xQZC/3ncyWHDZ9e1VErW6j9x+oHHgvImJbs50dE2FiEzO8yXp3QeRn+LoT5jCB3m5JKXg9ovvSogkD3nPTRtmcOyacry0VsrhRsKsOUddFKE55wDr5QTi/kP+I1yXz7Yz34MtGCzunT+X61mSxUQYU/+JPlsCv4DBIJAqEwacSPevmUMv3ScPmYfdjrtCn3iS/YRjKiJR81dUfOZw22mYzVk/Rs1s+movGI1Lxky4BfpA/G5MkBn9Hn7zHbTo4B2QeG6anzJqQtJUttd6rEthV0aXQ3KsfEnHXSX4PP6PC9yhHj1Nc2vktOTdVbtoIGnNT3GmxSUl5NqzFe4jsN7/Je3S9nh6PnSDcqqPMo56msE01R4xtloBg1y3j28U/xJfca6T2RLVCu9c0p6ub9IkCHJx2MqwTCqWwOxaUVFJdXkV9YsRUG4tki4ml+prWqDvWyBgoClJexNOtAZUGj1kvDN7eyhdff/jZu33mDz4pawaxs2lk29aB6WrRucsFK7fSpNsO9rLPq69zr7HaOtDmon5tc69QOqWPnlIHEK+worUwmJ6wlNlV+Fz7fplnwPg0cjCZOThZnME+5SWgTkjf4VHO09bpt02PKZ6aVqZSBf+fhU/zoJx+jQt66bHSRy6WxurpK2R/FgIxeLMaRJDbT6kYxYidLcqyp2NRb5fIx6aCGSCSJ4sImEpkClQJ1EusmX69sHsdZTbr101ZhA0jfyAaxKc0sv6YYVStaleKfcBJADwHDfNS/YrQepgQ90xEBaJcKLpRhg5Lc0wljBiX4iybDRlSOd1nEQ0UZTcJLoyOZozAicQjgqgMk6xwBR43DDtWIvUYpJFDkrRbBKsEEKYtggmWgAHHxfZqXpRF9zRFzPEkkOnZigAJIRDdTpk12okajZbTrnM3RYtVF50pQpw42QuduLMx3WblZFuU8SBBkCFTKHyEhpZFC0rZdb0lDSNQ2z5y32uwgPltCb9Rrok2wE4tSSYVE4H//5pTJjdPjPew8fUzF2DIBaQxJBtESgulslu/WqDiVBYlbIEt3iYk6FCrd7hDvbm/jzdU8PBJKPC3WU/ubhlMbUvipHdXO5Yt9VOSpZZsqWdJgShBCBh1M+wQnFJJeCkk/7/WSOfkuGaGSc8oULqeOtRQfqyLqu5uGvuYSu5W/wUvDlW2kHACEombcTyh8p8M2y9pGFzEkF7dZr7jNA5UwUZ+rJTU6zrdSCEsoC7Dr2coB4LG5lYpQUMSFsqTaaASPBcNaCkyOBAICfl4znu79TVK/pnvH6Hd257vTB1I+erm+a7f7de767zcedn3f33yO2sjZVRgdu75MziL12YRt3W9pRO8MncoJymcn5jjSFov6qRT8bFcaLVMfuhOfLZ0jcKJ5yOJdbfYsPlcjsiJc87CyaFKcBjZ4kkd4Tl7iEZU/BWXcg3zcAUmjGWnSTx4lf2jJFY1u+d0jTN0RgvqIveObbL8tDgCtArCytIzlfFg9hJPLJk4v6gZw11dyyKajuLVZRDoZIyCfoTOaWwLPt167he996y7rN8ZnH31EY7eKn//sEzRo0BcKeWxtblh2axnBh/uH5mmW8kjSSFWugEwmbQbuzst9XNJIVEK09Y1VKrGcKflup0/QfGAeZpFJiMpax7UNaUgLsI1t+RnSfzgEX0Sjn25Meo7xL0gSIg/IOakVCTS/XfkA5IgVzzrEfOVEtacS4IqECTIVTSUwL4PZkgzpNN/jOMxIP6S/II3u1+4VWG6NWjtJ8C7Z/lq6qFat2xJtVX3S+L04r6NFQ03yQTk6lNxKUTp+8rGXhtyIxqeSh7bZRhotV/ZjJQYSAPC44ygtryFbiENLV1UJmBo0GuRUOTk8tZVItGxStdZGvVEzI4IiweZ6J9J8B98ncCkjEjTCYqTnQJA6grLRRn8IDgPKjiQwbW3B+vG94jPxteUDEL/QePeGk9QpmqvOjYfUptIO4tEQgUWplLRIhqcvdmngnJhDtk5w0mmNeG3Y5uRr+UStCKFlDqUnFMWgOfpqdzn3FKWkrPEBljeeLuHm9hZlA2ku7cLB7gvs7Z7r7QTTkuFyAk/MQTCkDpaTttOlfmnWCWyH5Nsg38f+ZIlNH2kBQI0mUleInxFM2JzkKst/yT4s96c4ag3wZduNZ60pvnSvY7b0FnzxHKYEZs1uj7qkj0AkgD4BnXT6rEfZJLkaBgFS1wC8Ii+UH0d5SdjpLKNGdyiXaaAH2P5KzDWfal69llDT6gBtA4g19n+7NzYsoISZHtLGsMd+UYZ/dp8v4OhYLbEXJ71H4uwLyn4tdVonvzRYti5lWoP0r9GzBIFggu9QVIGSiTV7fcsN0GjJGTVEta7yihe0bK9yBCiDfxjZDEF2IkDZF7DkfWaIyXgnz/V6U76LOrI9sHn/coJoDmq7T8AvDMDnBC35X4g6LIxcMo5iJoZiKmKfeX7mtEoAy57n+WycdMrrtTSdVIiDe670BDepZ30V78zZDgLTE/ahHHRSAHLIzMcXPEfskyyYztf8YnHthDJcyy7OeMw768JH488LZbMWvYsGSNvsVxmgcvTZYRWCuz7FC8IUOn49t1mndUBYRsZRUPPdKX/cLue5wlGW7Zx9JJ4/KVdwcnyK490d8usuzs4OzRFwsP8CR/s72Nt5jpPTY75HUWwD8nXFolaUO0qM5mP9pnM/TocZXAwjLD3piHwcrD5G++lP0OpRH1L1+TbfR2L7dQS1tJjYVeWTs2Ou6A8+ig0pHTnpdRCWm6V7itbeT5Ga1LGSDeLWzS0srFPOlIrkD7Uf5R/bT4ZHs84y8dPDZwwp57QyUrvDMlIWxBJZhKkn1e42Skx5YQkU2b7KXdHpjnFwfIGHT17g80c7eH5cQ29G/EKMObMGZ79T8MpxK0EruaPE/x5iVKHDgZbx5CnJHL/ogH9q5xhxqAba1B22agM/dT1ZBEozpcSAfATfQSOMbRsYlOHqXlJGdKxfhzy+vrqIzaUc76FuoG7qT4gZo0WKOjkA5AzSU50IAOkKp/OvNtGClf/qp3b+VjkN77D/dEzYVe8THtfI/NnBMzSqF3ycBvNG5oDVdcJx+iJnoSWWJC6Us9qipChTrgc2zKjmdWoDtZvqJ55xky94CgP5ModyDlJ2DNhC5E3lwbKBOFbBrh/3qTvbGPVblvix3bxAq3mJTrOCYbvp2BKUR8LKfIthUBswZDurHZSrTNHGlguDdozlDzOj1Wu/VXeLOqbulNzVYJwN/PB5Ex7ziLXZflqidVy/wONf/ATPn36JHuuUXduiPBs4K3qxzuYgVHPqFj1DWJ3tIFtIbaaot2g8gVyhiIXVdSxubmGJ+8L6OopLa1i78Rqy+TXkFjexduse7j54j3r7TeIQOQZEMWx7w4QqEl/EMlhf2G/9r3a/ej/360G369/6z37rYuKFXvWE9SSf9S8QiCoql7K3rwTGQ9MHAWKREOWF055O22rVEDlNRMcy0sVLep4lDmSdlcBXcihC3o6xropKlHPws59/gs+f7JthHk7laPwvmfFfKdfQnnZxe2sRxWSC8ilmxrr0kiVwpY5us5+FTRcWlIA5a5FTiiiRjJcNGWQZY8RbAdoSqr9G+Qe0L9U2IeoUsyuJLZxlALtO/b/h9jvhANB1ttfPLIxFxD7h54ygtEtg26Swjm7ehkvr2UfI7DJax45HTozqpxFNKqACSVrGyyABrkL+SD2m3NjmpC0pHX1zwKeEptbmVRI+eXPdAhcUFnw59yFcZDQJbSnDYEzZ36OWPEcOAI2OSVEpPF1PViiZGFbLOgSprJQUUImdBP5MKbJujtAhC0gDy2qWoCXxiUADNIA1yiQHgHlfWc5fG4WOoFIyEQkEFtW8lAp3J3LHpFOnQpkik8va4Nrft1l3sExyADx7+KUZEprKoAYSUE+m8kik0iyTRsKoVMR8Ansss4wDjcz5ef/3bm1jgUbklILeHimwohcIpEmosN3ZgRgSUHY7BNjlc96rtctHtryQRmTksdR3/UmoS8k6BVRxVGsJWrYDjzmjZhQw3M34J0LULiCtCAGNvinB2WTYYptouccRlWofQ18K6eUtCjXSA/tqxroqK6yU0IxlGclbzHeIRsyBxN2MCtbdKYrK5SUIUdI1mkTsrziFAw/blAIpaf0QI6sNWAHd9Dc263Pu15ueq2uN3u2+X99zffzXz9GNoiPnuynDq0+BOtGx6Mpo/G+ck6Brok9+6tYITmoXZkhZPfkwhfYqwoElNwdAe+y2yA6tTaqkgVIseo490viFzcr3sXmsaFJetuuslBjPSegGvVNzABCb2nuGEyo1JeLktVoBIBbVih58litOhaWog2+2/bY4AEKBEIpat518uXdaw/5pg6zgQomG/0I2jmiAbc52Oa93cFbtmGxYXy7g/o0NLBWjePbyC/zh/++PKD/PcLR7jGw2Y6P7mjpRrzZwqKz+zTZpT6P3QTP+kzQKVN7dXSfsP0xaXefxfD6HLo0UOfh2Xh7gjDJZK4XISFTmadG6ANOQCkcjfTJRg2HSOe8XiFdY+bCn4E7KV94jRasRORmqMsxlpCvsUrQhOuID+V2yxOFeSwimkQ6CS4XIu1wEMLxPYkujtg5Jk4ZIP6lkCg8eLFIpky/Z5FJo6utUKoUEz9myPXy//Ai1xgX2D85onCvUXk4JjRSKnimPBQxnrJNGRAmMBdIUlijZakBgHkVxkQCmECWd03DrkUf6HYI19vdFmcq8blMqqo2KZUCWHqvVtTwqgeJ8aMsBuWZ8FtuHTUF5rMKy5SgzppYAkAanOQDUHpT7xiECRuIXgXlJHhpHngj8EYIygn4xtwxSGU1KeKeRfoUWFotJlCtVPH72HBfnrC/7qFlvsV8oa33sI8qeWEzLsWo94yDBLg0ZtkenQeNCxj91pYWyU18GeW0ys4qbN9aNhzPJKXZ2nmB355R1ExBhvSi2Nd1iRJk8pOxWln8lUNQayVKJSpYIv0al1MXUQ6QlTcOaeNPwp95AZOVtuGIZWg05jKNLqIYXUQuvoJPZRie2iFFqC+mFRdKTE9GnsO+OppTBR9AUt1VZlAhJS+sFaJDLKT630bgJ+12GDAsuQEUlKSfRgHwlAzkcpcExk8zyWGblcIgymjQs3VNtd1FranWTqYVdahk8Lamm1SOkqiyZII1lyXutWBFX0jyFzQdIu6xon8b9jHKxWdcUGK044UwfCCvxH98j+T0aaoUJ8cPIVl6QU0DTBJRUV8aEDLgI+T5xVacMDfU0jfZYRFEI1DOKlOKfIvwUidLqT9DsjdDsaqdx2B+iw3YYEO8o3FfJa7UMoeS3VtbRFARN53JC/HVco+hOiLEoSlPvjOmMJvUhemOdpXtId7ZCBU8FpqRTtoOPtOCmzp6QhpSoUquQUKxRZghwO5GVXncQ7kEb7nHXIi00T1MGoukHUr1L2IffROuOPOCHLpP+sePaSD+k/eupAnw5+1PRCNQ7BNyGd1iHUDiBCHFddvM+sht3eNxDnaapTG3rd8MZ5Bk5MmvVCiq1GvEf8WJMDiENC2gAhs9lZYXHxjM3TvphnHJXmLjn4hFqD/8ctS4Q2f59eNOriK3dwZjX9mgsasRXxoOcJXKcSP5ZuYc1dI+fwt8+xfDyMSKeDt55/R7efPttLK+smhNVIdeK1ND71TYDLRF2sIvy6Qm/d9CoK6qJelkYI56ywQUnvJiygphQCaVdbNhKpWvJ2T59uIcff/QQXzx5SRrp2hJ/Fsnhpil/1YwK9Q+qfOxzyWbhG5VBkVVKYCi5LLpQaD8p1ML8Q3y/oi/lOGCrO8Yi73XWiWe/sfCadqvl30J8lrdfptFbRp/9L/2gWSSKNttcykLJI+XEHPCgP16EN0CZwHdNSSP839pOtMjHk2DY16IE0aKIUOfg6FznOtXDfvK7g0FEQ3J2aLT9eOehTVtSBIr6yEb/dSHLLZKn2Wz6wU3FocdFQtRvwv3kaSVItshi9rFFAjsF4a1sGwoH6UMdk8NXfT9lQ2twZDSamZPuOoGg8Jf4UnqLpeVvtvWgi5GiARQd0LikTC5b3/eGHbT4W9N4DbvpepbddIUanK80ZrziUeFL2RUyUrXcqcpmz1ddKQultzVdTMswaqByTlne7lJfkdZzK5s03Ld4P2UE+UFsxifz0Wx7Pt+mFEtG8Lu1scpDuaqekUFty0vSlglRD2dyJRSX11Ba2cDy2hbWt29i6+YtLC1qSmKcMkA0xeKL18lzamtrPPUf6/c139txHuML9f1rJ+DVSftjeXRcy6r3aydWX9e0AX9Yg61gv/fMePZSLkVZNovUZZ00SKXpzZZFn4+T3JIdIzqSk9imBPAa1pwyhcY/8bvadUTZ0axc4NFnlAM9yrlAEMXVDVuCVasnaRpmtBjHBw/uEMdlaAOE+A4+j+3d7mjVngGvjWNxaZ32U9r0pZZf9slZyvZUtECc9qiWCxZli+6En1QuOTA0gCDnD8mIGO0YWhbVaP8bbr8bEQBX17maZQuv0TwvLdvXp8FZrtRQn6ZRuHuf0k0jsTQqGzX0Wh0yADtUGTepuPxm/OfYQRQmpHbHQBJl87kicn3ypyMU9UMEReYn4NBovxGwcbwIWM/grpso8HzUgCEa/Qo7srniPG/ES2aV8Scm1TtaYw9aE42osqNJIMOJc42TM0CRCFIiKoOEMgUNAYmWEppQegc0OiSBy08rLYlH4ex97nqX5ucrdFHlahM4adM8MIVVjTsyNAJIFuJ2/O/d+GitVf3i0ZdoEPCqXKq2hEEmWyQRZ4xxLJ8BG8xG7VhoGeEi9oVkEt9aL1JJjKC5XlIm+tNSfZK6YlwpHa3a0Ge9IgQ9IQ+FVp/1IAdrOSWFrGo5MoEjZfvmq/ldI4WaokFBR4LWOVuXV33Bd8vLq/lxboWUB6IETlTgfLtEiynpETX4tM/+G9tyIF0CqXlkEfmVbZYhbILCMq+KZtT/LKOWzdIuT7HCifQe5WDQO9Vn6n+VQc4DjeqYAyCdM9pKUhjomSIRbY4DQJ/2YZtjRF8puasTXys67r++VN8cetO1RqTOF/13tV0b5CJR0ZGjDHXw+j228UPOkAFBXJcCtCcl1OmSVjp2UuVQRINAiehuTMXcGcub6dCbhZsZkUpBqZgyYPg+/m/TX6w/WFC2l4ptKwWwXxVmFw+5sJDTMkwO0O6T/n3hOK/xIJHJ0qBL0zBJEbQE2b5Oe32TTeX5bXAAaOlPbzCFnbMqdo4oy6iwlooprBczprzZcjiuNrF/3iSgnyKXCKGQTdgIY7PTwudffYJPP/oECu31ewI05NcseqVGULv3ch9awlNL/K1vSNkkkcmkLI/Hy52XuCxXqBAjBsQK+bwZ6Lu8p14n6DzTKh4exGksyHkp/pSi0fJx6kOBpQgBq+a6qq806q/QQRGAP0xDRbkADKhoGTiF1pNOKJ8IOURR5CcCFqsfQQXb4TqDv2hadCa+Fj9bBI60uPIA2L0OKC+ks3jnrQW+X31NmUA5GArQiOUei8dZzxyKhTwKpRgNxCpePD8nqMlifUteeq3SEaPMokFGklS5lbldRpjC9TWfU3zC4tJoy2J1XW3nJQik0UBlPKDR2abRr/bQyLfm6vUJ1CY816dR1yTvmPymEVYvt6mTRrxnQAByJatlPFImybmhUULflQPgOuRQ9RcfObJd/CNAGqYhlTSZLlljkQFsMI2qd1iebKqAfC6Kk7NzPHryBNWLCuXwlDpPI/O8lvd7CGol1yxcOsD+VIg7n9Oqt6hLItSHMYTJh1ruLegNoFTaws1ba5RZWgd5iIdffoG9nUNzgisaYjJyZIOf+pSSlp9eM8jlDPCRFm2+N8HdZE4wSYPek1+HL7kIX/4e4hsfIrD+AKnlW4gu3ER4+Q7cuUX0fRlEUovwRjJmrM6oRzXir9EyWQ4BPm/Y6CDC+lBhIpb2oUU53u3PCdajSCYC1PEsH2W5h7Jfo3iimh4xgpwAUxrFHgKteFzzO2lIj5RjIwQ/jyVpzIfZNiM5g2mUd9lvU77PRu3YRRrJ0+oIMxnWlIMKxVQ/aH39QiKCBe65UBhLaQJcmgOaCtPq9tDQcovkATmWItTH4qmoRs4oU+W8F390SB81AlXN0W80B3z3xIz7Do24KSWpjJKw1uKPir59Vv4EiT+iKLOAzslp46GxwjKxXNdYQ7wqNtRXSWfRtZwbnSHpdMD3DmboDmcW7q9lzxQtKJyhm9S3okPxq4S5+EG603QHf5NDMSdtyIngHTbgJr17oyl4QiwDaddxlCi7voB1Aj4xuBzu4w6fzaKxbc2Gkd4gpnCc6pJ4/CONm64yvWIlcDY+w/Qiyzg341rfhSPGjiylftW0RPVx359Dgob5YqFgI6uajiicoOgiaxv2p2EVtlm+kpOyRAAA//RJREFUtIR0Lm00wdKb3jY9xXIowqXc96MyorHdOkH/8Z/ggMjfu/UHSK/cgi+WZhvNnFFGPtaiOdjXXg2EsOzB2QAeGhP9o1+h+eIThGdDLC0n8Z1vfxf333yTei7HPpNDUn0ZQjRB2tCAlPAF79cKRcKtZlCyzAplDtMYiSaSCAbJt6QBqVZFH2r+9Yv9Cn78yyfYOTjHj37xEJ8/O8Y5dYimL01YVwlcYUCNALu4+1g/1tZpU8rhsXuKiXdifa1pLKqLM6+fOIFHxetyqshBqyUb2QtWT3WLySx+0Z8c1+ryEGWUa3COYZdG7bgnUjIjdnN9BRsLWRqDc8OJ/SkpKr4ATyCpoqiz9RR7jvrBOaZNz9Xu0Aqrc7XpOy9SQewMyUc0ZL3jpnFdw9nOI/SpN9nB7H8Zwmxbll2OCvGHdF6G/CtHsULc/+W/+AM8uH8f6SSNP74vSzwypNxXbiuFco9I8zLoNSBoIFFRHx7+JmGrGHq7Iig0B13ToOScHJPXlEOgb9MGdM4pt/hBqwSM2Ea9rhw9l6hVT1C9PESjeo5Wg/isq0g+lpmGqdpDd16PmOvTdjsmZxhp0JwB0o+OTLBcKOpFYrapysIyB1m3wuIGVte2kSJNhUmHAfaP6Wd2oO6zTb/NAcDSaudvw5B8hvpdl0ne65jK4CdNywEaCPmJFaR3qBPYhnLrGEY3etODJWWsMlaf637W8/QOfdo5++6clESwv6/P81maZtE84w/1dtd0m/Rur9u36+WYUDlEU3rCRJHixDwy8oU3FKEtWSl9rgFBM/pYFxnrWkFEU8WHgw60dF+vVcfxURWuaM6m/oX57FrlAvu7+2jTDn3zvXv44MHriJCfZcBryWGLLBn2qYMTWF7dJi3lqCM6ODrbg6Zl5bLUe+yzTCprUWYUtyyfs4SyBlgUsabVZFR6bcJUF2dnxGTOCkzfdPvHcAD8midfba+2V9ur7dX2anu1vdpeba+2V9ur7dX2anu1/c5u/wgRAPIxuNC/fGleMWWN7vTaqLdraLXrGA68SK29hlF/jEgMFgGg0Dt/WPMSnXBHeVDlzZKTUF48Pc9GK/lnr+Bunk19l2dN7iHMMe53MB9qXqVCSXi1HuD22siOM56laALeZV5kt80R6fVG6HLXvLR2d4hun7/HwIuGD8ddoH49+sT7LZHHmPvExWMuDPjZ0z52YTjzoj+aoz1Qkj35beU5n6PD52lO9WCgeYVjO6byyiseCQWh6REKHzwr12yeUsAzQa81QKa4CJ9cu3/fxtNa33b3+WPLcK3yaZOHMZ0uIpnJmkfJGfnVcbYV20TH5O1czWSwlQ5iNtFcU/l1eY2+zBVe40QAKAGHRtaHPBOKBJEr5M2zNu11LRQmHAzYiGMoELQEJUqOofo7UQ5BfnfCedW3NjKmvvIFobWmXRot8oX5Rmf+p82HGnWA2YB9pzJortbURp8D2XUUVjYRCgVstF5eYWXf1ei0RiNsTl5TbTi2d6uNg/xUKLOeax5wedmt/d0IxxPIFhdIBy6kUk4EgEakRFeOF9PZzJP69ad2ntFJ0tfXo+jOga938Yout+expPbDNue8nu9MI9HOmvzmd/5dX2/z/0U7PU0NUfJFJRgiz/SHbE+PRTNobpOP9YTbB82J7A5J14qmJC0obMnWOdaud/NTnm+Nhqt9NBJsnuMrfhEFWIgk+1zzlrfWSkgn4qQVjURNEYoleK0HmUIJyVSOPBu38ozHToTFN9l+WyIAFOZ4VJvj+dEF23KC5UIamwtZyg4XDi9rqHf7eHlUxkAe4lQUK7k4FBZerrdxet5Eo853kq/yxQJSiRSCoRAqjSaev9jluRb5M4X1zVUk+alQ/nari72XBzb6rylJ2zc2USzmbTR7d3cP52fn6HY6iPBcoZBjf6k75+h3lcRoSDHnI3+GKdq0IgD5ix2i9csV+i++Dob9CMfCJhuGlL3KBqwRc9GewqaNNkl2omZnhIEUoz71kGb4Ho22GVXyxfLI67umFrBBjK40b1jzt/Pkqwd3UghrpIq8a1OwFN47pXBTdA5pWiMNgQBpdKz11QN4+8FbePdbd7C2XsL6xhIWFrPI5pNIZzNIUNYoUZxFMmnkjUVV0tdoLIuV5WXKHcpi9oFGfLSOfqvdIT0q3Jf0z0Lq08ViKOLL63ej3qjj7KJuo8gaEe9TxmkUSCN2YcolrUk/GPbZJi6+T7pFbeGMuloIqn4bz7Dq5H1vIIZgJGXlc0a/dI2mgI3QGbD/03lkKGMPz0/x7MVLtKqUb3M3+2CIEWXT3KPoKeVjiCBGXvP6Z6SBc8q2EftvxDJELEIqGFHYu3g+hPW1bdy6tWIjzC5XA59/9hmO947Zn8puralvHngph3mW38mbc7aRO4RxIINAtMD7lNgjgWlsFfEb30f+7g+QWHmA2PIb8GfJ1/EoEpEMetSTPtJtPCr6bGJK3a2kWtFUmDqS+jvkhXc+RKMxMH3mUdRDo4Veu4V4OoFkLmGj7Rq1V2RMOh2x8ijTui/kY12VhJWypdM3miDlsc9c1CdKuqe5wMQdoj/KI03dSqcSlvlfkQ5tCp4WBZ0SC4oGFcarcHVFhVmmax4lWdrIsaYSpMmjiWQEpWIM2TTbk2VXBItWFai2pPv7lHOaPqMIvzF4mnRHuRjwwub08nkaKeyx31rkN83zb7aVBJD93KeOpD6VntFImkYk1Vca/VeOiQifoygBJaHVajiaB29TSDRCx+eqsIpMmJF+eqyr2ocwAn3Wqc+69oZasWBiWKJDutVv4RBLkKadbarQZh3T3ObOdIAewcSIeISiG75h00aKx94Y5RrfxO8uzZtgXS0SL8TjvGfau2B5BtCorvSJRnhF47pOqpNN6TQqfyua0gp+vetS3q0pJWp94wVeq6mRSoYnHRWJhxHyVLG3+4zt5rX5xrpuRjkgYaNka+p/YUP1habGaJpPJpu29leZ5+Q9eyM/FalzctFDpTxAZ++XOK0cA3f+AKVbD5APk6fY3pr3HuF/yQg7lLw2pszqn+5goDnJzTMMGxdonf4KpagP3/ng+3j329/CytIKlCfIogzZp6q4RSbwnZKFSsQ4HLJuwTjypRVkF1aRLixRLy4ikc7ZNCclptQor2i4Wm7jk4eH+Hd/9RA//NVzPDq4oA5pUP6Qtl2KZuC7KJcV2eBhu7pGl/BMCT5756yrn+QdkMiwKC2XS1EVXh51IyZMw2MBtpkiKEV3ksxqIX3X/HaNJPPDsF+IZ/zWVTOpMUsZPOmxDfpV8s3IONDLd21vLWItr0g31pWEOJpHKC6K5AUlh1Pj60phYn3ld8pEIxU+m5LRvosm9FtX6s9utBPa1YPOcZW2VznF+ctHRtdKYOkiJh4NNSVBNZFk0BQx8W2c75vhwx/8t/gf/t//L3znww/xzttv4e7tm/j2h+8jG6NMmYuWNCVI00koY7krwkIYXnJQssH0m8ptBTTEZWVSNOaY/TumTBrxOkXfWDQAeWpwFYUj/WixqpM+lQv5ULlVakoceM79BM3qKbptrebSJf2Qj7stawd1oHC4duMrPedKlzhT3xTdQvlAHSRmm1B/jDp6Tp+sqOk8lA+yH1gPK6sewU9Ddnym+teeqnrxU+SqT0eXi3G1se6sn4Jz1H9qXXsMN92n8lhEqNrE2uf6ebrfudKO2TuvdKM+TUY47Side/06i0bgNYroHbTOeIA0M9PqIGoX0h7llaYwhmMRk4fsND5gRh2jTPsTtgn5l3JTEQNO0m/hCEVbh8iKPiTilAv+APFwG/12GRPyxmwwR7VNXOTSiiBB2kcXePnyGRrEBpnlAn7w+9/GjZUl0kaP9gJxNdt3QjtCOQaKS+vI5BbY7l0cH+2gXLtAOJlHaWGD8iuAOPWS6tSjTtPcfzWG7BuN/mtTHgHJY839ryrvEeuh9vum2+/UFAC0D0isNCAp0JTVU58SUwpx8afXMei0kV4ioCZIVv5Lb1hzwQlSw0mC1YAJ3mvD1QjzN94vArRPHrvexUgzJR3UnECedniOzEbjZkbBb8vM8buSzI0oCBQO2lRYHxVqi8q/XGuh0p6gTqWu0P+LAe8lNQcViuU8jfUgjbJM3YkyNHvQGnlQ7gFnAxdqxF2X7SlqPYFlF+IhMbGIggJIwojCTcsFKfmFyhehQAsLQJHZlYlbybFaHYEqGq19Lc8To1L5+40ktUiXAH//5VMcHRwa8enZCp1LZWikKbSdSFsKWcaegJWSwARItJojmqfBsCTFKCWn+9guchBI8YkRpyRgGdCakzqnQiT2YlsDYTloLLyPjKNwSQoAAR+F3CuhnhKoWaJFvttPgGFTO9T2LIPLG+KzNO+Vny6WTUJ5pASRbTOYXDMaMxKwFELqZyVpGiKM+MIt5BaWqHRJK2asy1iVk4XX6joycr3WMOY0B4CEIssqI0MgU0JEIbMK3dPvNI3Y5fVNMrYfCdbHnAN8r+ZvWltc0Ztj+DubfdVx+8c/k3QONV7TpHM5haF9cY7ZO69+2a5zLIMZ/Hyf8jI4RvrVFfrgZoYXaWdCZaP3+UI0ELRcJmknlkkjnsmbEyOZWUA4nqUR5kezRxDedwx/AUqKez6J5bziJXuP6sg6SAnKIDQDR+dYDiUclHJYWytic20ZcdJmj4ZnV/OjEgRsbKdsfgFRCl8lO+kTIPxD5MNviwOgQaPl6a4A2BRri3lsL+XZVi7sHtfw+OU5Lio0NGl4FmkMbRRTbAsfzi7r2D04M4eikgQWCxmsrq1b4r7DwxPsvNwjn9doiCRw48YWspmMLVElkPWC58r1KqLkye2tDeSLRT5niN29PZydnVmYngzFWzc3kc2lcV6t0CjrWGi3wgg1hy4gBwBlqDpTIe/KGyB9HlNIcph8ShkpUNSh7JMRJcCj/APKCaBQSQuX5M3UsVSmmnXphGAKiIl+RFNatsvmM5K3RUt6hrreaJkCMkF+f209iJi3CxdlvKvfxLzXIJhtYU4w5Bn24KbydVNW+whmMtEE1lYySMauwpIJBEKRuIH+paUFbG6v49btbdx+bRuv3V3F1lYed+6skV/lMI6yWKwTFXin37MlBHtsS+VV6Q+UQVj8IzpXckEBaTfOzy9xdHRmx5UnQVLGWc5Hu5885ySb0hQtm1vNyl0b/pIRtgQqvxtXyZgKaGmvFA1smr9sPrWP5pGOJz3yTA/5dIHGZxAnl1XsvjxEq6ps2y7KJYXka9qG5oQStvM+GasKcdRygPLlzr1BjAjp/b4wMjECDTn9QlFsbd/Bzc0SjRTqovYRPv3sU1yU6zT+BUp9NLKSVtfJnG0xD9IsZ38VHiBy418gtPku4msK69+Cr3gLoYUtEkgO82AUY9LwhPQzHToyVasATGjohvykLfcMtfOKTeebUeYr+eiQgE3tpFwjXRqo0UQMYw/LEADKjYE5aTI0uqfdLnrtgQHZbF45AjR9i8ayyEqGFv8GPD+lUSWHPVvb8h1QjfD5bvTZGC2CK4V/Z1MptoXCsNVzoucp+UuOfM3HVAJC0ivp0nbqOE35cBKgUo+x05XXIUbAmcskUcolkUtrmUA+SeHV7I8eweSA+qjFMmswQIaeh8/wsaxyEsspYHmCqN+cqTTkAdK+nK0u6n2F0ytpaohGp1aWCLGPYhHqRcpK5a+Q4cWiGQ2oXCOF+1KPaWoE7V6l4vtan5pOYbmF+TXNipfzWuU9mBBA8/ru2BmwGIrm+RyWU9MIhvwUVhZGGVAnTGYthHs1dGiEXNLgnBBn9PiyOu9rUNf3x7yOtKw8AOFRy5IEKhO9jAwLK+anZJ8MGdNdKr/0rlMRZzNVKCx29ZPndEiYQMn/1HZa7SHmf4GU6xH2H59h77SDmV85FKKk4wb194VNuxiRd21eM+mxRGM8K2NUfMc2MecEN6kzrUT0fK+G4/1jnB8+x3DhTay9810kxdfkH5k4RgMT4k/iTpcGa6qH6O3+Ffz1PcqfDuVSFasrBXzwwQfYvnkLwZBkBg1AtvFMTiXysnK/qDHkUOloKcqmMo8TY9HYT1KGawlS0b5Wa9G0rIAZKHx0v48Xuxf4j794jj/+y0f49NmpDSh1rX6sAGl9RpmiZMheGfXEYYHuKXD+OTztcwxbVczCBfJIHAPRA6/xTp1PyT3RJKtp/SDzXX0U8FwZeMJVokv1EztMdBnQM9hBbBF+Uo5P+xh3TjEibah9WChbMePGjRUs5ynX2IgKdZ4hhlC8REwXYYteIR0jA4cmLFmc3sn/HOeR+kkH9I//2eUOBtL9V4fsQ89qlo9wsv/MpuPMqFuULFyrMczm4i8ZzcTTxJVahWVAA/lf/z//e7y9tWmYPxSNoLSybPvGRhbLS0ncvrOOzfUidXMC1GzmuOvKmca6DIeUaeQV5R2jgKNB7Bj1cmA7q2iyv1kwr+Q4zyt59YByTsvtSq8MKBuVP0DOFT6GZbtyCtOoHQ9a6DbLqFeOaQAeolG5wOXJLlo0NOW8n7CNLQcN36Gyi0NsOizpQM4f4WNN3HDNJmhVjvDsVz/Dy2dfUX7PEUvmHJzFa6SfJHNtDjr1uQSDDH3pd3PusU3FJYbv2BfOJmnJXed1wVUfWF9yuz6k3tWfNt359XH+Z32nc6ovn+tM9RAVONfYXVdf9GHX8HOm/DyNEx4XL2q6t5YAJb2xvP4Q9awMaDsnJyoxKNtXzxa+lM4VtpBDQGaKpo8Zvme7+XlfjziiwfZVIsRoNEbacePwqIHjiwZl6hB7OztoNOo2GHr/7ft4/+3XECUdNZsNowevHKB8llYQSKVpj7IfT46es//OWLYo5c+WDaYqj5pqpaWK1f7iNQ1+atcm47/X0xLJ6uMZGrUq5dg/SQeA8+Fun9loj0jACInHJQIm7DBvcAHjbhuF7Q2qOymzHvUJlV4oZvP/QxEllhKxOsxvHqa//XpKHvM2U/hID8kjpflmI80dkcDWqL+AFQ1NPpjKJAhSGhndh85I8+uUoEe7Ety50Jn60ZhREc0IaDxhI0QvwaDXJWaXR5DGNhVlc+jFUc+N6tCN+oi/Bxr1JyuTMYdUCu2Ry5Zykce5SyUccklJk2FJ1PLeyRjWfLJgmOCRRfZ4nNEtzXeV0WGG6ESjKDOU1pZ4/qq+f8c2JOG9ePoQe89fmGf6OsJA64GmckWbAyMloIR48SgNSCIQjUZKEPnJoPKUC5SozbQG9FxMaAJyggmJnU+kkmZZeY9lCqZhoFEGOVOiqQyiVIIaLVQCDvWDCSEyh4dAUqOSyoAsQWcEoER/vjiVXhgTKjIJ4tmgg/moQyVCFUbmEyjUnDn1uVSXErvMAjlk1+/SaC+wH/1fGzlSdALnijDwBylE+VvJY5Q9VIJJkSdDKhON4Bh448MtDwC/J9N5FBeWTVjJeDL6VgV4wDLD/q3NgI8u1ile6/ypXo7AvDprZbAvzn+mnO3s9f1X3wX4BaLMICetqd/UTw7ActwFpizIQzrkpbETjBBsxGks5QrIFJa5ExxxT7OfozTO51QizUYPVdKRwI/j42UZVVb2i5XXiuA8XyDB8dI6RCbAMBpqvvgYKwRFq6U8aWSC6uW5zaPU6IZoK50lXSkZDQVnn8D7HyIfdF2Rxq1A4fXv/5Lbf64DoNcbGNBbXS7i1voCgt4Zdo6O8cWTA7aR2mmMUjaBzbW8GUFH5Sae75+j3ZkgmYhiYz1Heu6znmH86qNP8atPv6QiaiKRSuLWLRr/NOJ7LWduf6PexCUN+gjvu7G9hVI+b7lBnvOcRv5Fu5sba5YBeG2pRGO3g93DQxryBLDsU81LDdP4d8iWgIVl0xKB6mfNmVTSPTn+tDyeckhInpHjLdFphMaQ+FUZrJVEVWRpo/nkQZGKiI/c7AAVCiOjF/JmIEQwyO9aV13PU94IUViM4PfOSgi5MIEJaUmreAw7NGiVo0Medy15WLu0VQDkrE1EZAAT7A26JndmlIOW3HMypuGl5cmUzIeyhm2TTGud3zDSmRQNBj5fANFNmT/pEuRp3ieVr0Ak6+GseiIjkPUgj3apF5o0rJuttpN3hbpFo5MC++Y8Jn34gzKWaJwSbCjJlPhDvCcSFV+aGuJ3tZHtoLL2RSnPAmZsK1pHifhc5NvhqG19kM8UkaPRe1ap4sXLA1vRgMKNbT2kzO/RsCOQkeOBra0RA2WWd88pzygje9QjExpsGvnKxiinqTuimWXSzwZWF4LUFRMcHzzFx58/p95JoR8oYZJegU9r8U9pcPMZrtwbcEcXENn6PkIr9+DPFxHKU69Etef4fEUMyVlCPUxd5wnEaRiRVkhjPtKUklx1Wn22e5RyukXd5cJ5uYN8IU95wGMCQiy/8h00+zNEaFi7gxGM2I6NehfJWBj5lBzOY1TqHUsoVsgX+Dy/9aVWj5HDWlFIzTZpRH1Dma9M6VIGbEqWiSCLfaTksxqxiZBuU6m4JYTVvHGtwW0RAwRcnVYHDRpeUlEz0q18WppDr9HWnpJ+CWByF11pVD6dCGAxF8dyMYdFGj35XApLpazxcJT0YD1DGazVCLTMrs3x5Z+igpRvZkZZqWRpQZY/RHpSLgGt269R/4iPeocvCtJSk2NLEXNUpayriIqfxPyKNLH1/HlAo47KDt/jbiPgkv0kOFunm+/QPHZFZ8lBb7hKbcT2n/EdQxn2rO/YhopJ06RXcjOP02BguYKDKhKjOqY0pPqeCKa8hyUymvbymgkCbDM/PDSKfbMmsQ81h72fF/A5Ei026qfns20d/cV/Om1yR/pQ/0uvSCrxN8uuHDXK7WF5gNwztOvPWN9HOHzRwqMXbiy98S2s3biN2tkBzo5ekIfYprQNZFQpWWVpeRVZRQDw3ZqHKwY0nSEHJXn+8PAUO8+eoj4kra/9Mxqp5McxATrbVfosrPanfPDORkj5CfgvPkNqeol7lKe3b25ibSGP9c1F4goveZZ9Svmh6AnRoi2rzDoJQ4zI26225usLS0UtcbANqIh2KQe1ApGMLfW3Rumr9To+/WoP/+GHD/HDX+xg56JN2nOMNDNu1P9qQMlTYZP5AKH2AY3/TzFrncFFYxLBNGapdRs0oYCyLPEyOLVcqGS9ojWvfLZmJPIU6YjXGc3AeNBZe57GPvtJc9n1S0lB1W2eWQ8jcwDUienY6NyU8PD21gp1G3EaaVt5UuauBHFHkeVgG/PFiqI13MJ3SLbqT71/rRvUPzz19acIRfQiilTXqZ3UBtqFfSpn+zhm3yvZpyI7lL9I/KaLHUMT5B+v9cc8WcB/86//NdaoA/72JkeGVra5fec23nzzDbz/zgO8ce8G1lc3UEgV4WOBSzTyRpTLWrVB8lc6UVFiFimph0g287sKrrLq3SJoHSNbOc4hOROIAboDOQREM7xfJ3mxi3QneaTBrH6XRmi3bnkCKmdH1Hn7aFbPMOiQD8eyedQbbC85gtg+HsoBD/vLQ/6+2H+GR5/8FOXLY8xpu+SXNsyBqWz3jjEq56GDvezz6rt0uHSf2t4x9rVbdawe6vfrTTSiTbxmqyfoQm72vzWGs9nhq+dYu0jtXh3nUbtP0Vd2js+x9/IaKwPLM2pW0KkesU3kZOpyl1Wh+tKuIN+pjS2S1yia91KuCXPI/lMbqW3V/prrL6wvPG+RBbTPWsR3GiyOxaJIExvXqZt+8cUOnuwc2KCqDHHhpq3tW7Z07sZyGpMe7SvqK43qK6G1IpWVTNBo8eIQlcoRMUcQC0s3iLFXWVbqFp5rETv1qVuExxSJ6Rj/LhsEE1683jRQoxUF/mkuA3h1nYeCxaUOZ5fauvcUwCIAW7ffWyL4GyC3dYMNTaaiwJ27AyQIeYPCCFNhmNGvjY9TZ5vA+Q2iFIGKWJxDV58UFhoJnhIYesIxCvUoFWcAhIpo05jtE1gcnFWxf9ZGfRyksU8BRObrTJWwyEchr5EbMpbALJ/FAttzZdgPCNSqHReelyc463tQpZ2k90WDADEEQkQBqZAbSQKRPgVKEH0zmrwEOGbckWUMmFKxa9TbS9BoXm0KDDGgpiBUak0CdoJJgsdRZ0SDd41tQU76ezYR3sd//SMc0yAQABYRiwFDkYQlsZFXTMvmCTSJcNU9MqAFLjRCmKbAjVDwOKKIyoFKcMI2UN0VcqM2d8njxrJqLWn4yHhiSt5vSfwEelJplmRoCTjmLIMoQM6XGRnYEsSxrubx9rA/EDLjScvnTPpt0kiPCouAhm2gXtSqCXJISJFIpqhP/Jl1FDbv0Aggc+gxxAECLRqJ1Dqy0RgBMoHt8uoaCoUi6g2CnWQS5zRcVS9lntYoqUKKFG2hNaM1ghlLpg10R+NKbsdyGhGpFPbliuac3aE21UwCStfy+9VxZ3c2XeFsvE8K2/nq/KcDdlwCTYa982wZH9fGv8CTY6AJx8kYUcZT/ibA9ClE2ZxHERt1UEI3RVsYrfI+hQxX6zR4W3LcOML0Nze1qR3Te/SddTCAZ99FozKYlG3XjYWFLApJgql+CxdnJwSHLqQyBd7nsdUl5FDSM+RlVcj1N5UPEyqx6wiAf4hw/M/d/nMdAIqEWcrRWL+5gVjQjer5GZ7t7VHhd7FazJiD7/bmEo3GAPbLdTx8eYQW2z1Nuru5UaBh68X+zlMCjT7+4s9+iIP9I1vf//adO8hmslCyuoOdPSqcCoFCj30Zwub2JoqlojlVnj99Ttl7RoPLj63NdaywzRKkUwG13YN9nF1ckm+8pogiVF4yBvpU/AIzcgwo/DCs7NU04myUnHypEWK1g44ru3j0yokjYKERhRF5WkuJqV/JYoImNATURw6dWBQNla+WOtIyY+Kp4agj8rH7vQSIEe63VsLIJmk00XrTqKQzhcplYKnNulUbDewfX2L/8JxtRvBJ43/YoVzs855Wj7JzhhBf6xVfSGfYSIwSM/HeahPK0v5y58jAmJZJU9JVjaJr16i9+F2jsGG2nYCvqmBrzyuknH8CFmHKx0g0afzj0qgT3yVDVICiRjmskRWFe+s+yW8ZB3JGir/Oqg1UFDbeHqBBg7OmaWz9JjqUO16Xkphq2lTLEsUVMovkpSTvqWJn75gGkBKtOY7tIfvKksvyvXPWQckYxz3WU6PZ1IlyXqTTaRqkNHZ9Kl8ExeXbuH2jQLmuNp3g85ctfFnJYZT/ELOFdzDIvQZXZgPu9Apc2TsILL8LT3aLhv8q5gG+h2C135rYSPGE9KL2oxSSHUl57aJxID1GHaSs+9JjUR+BTBvt0RyZVAoB6pNu+wLd4RR5rTFNQznAm6fzES5qNPCHHhrqU1treUbDSyP/Gh1NpCj3R12clwmixj7ygJJR+pBPRGj8KNyc75fuVNispuOx7UZT9gfpQkArqpF3tlGX/VJptNgvSmrpRTIdIq2FWLYwEix3iHJSRq8i7zQdRHpViZxYXHTYploHXIbYlLvoUoJTRlyYujEhx0JM0RYR9lsMy/kklgtxLJLfi/k0itmELdmXjYeQ01J9Ca0EwHviEcqDiCUQlIFHFE+6n9KIJL33J6SRgU1X6JHPhjwvgy9AvOBjuwnqKsu/QrZJhvAGyWMaEeNjRB8DtrtGHQcEmU60gGP8KzkdGdEGNKRr2Y0IkXfNGcHjcjjIsSe5EPARC3nCCI3OEUGduiOLmGeCaIj8T/yjUUdNH2tqOd6wB+lhGd7BwJZQU1Z7qS/pJOEV08tsNsegc/SbeMq0pnQY/+w3r9PImjkZI870PxdGePZslzx8jNfu0qCZbrA9khiznLXTJ2hXiRl5nVZpkPIPEgcWl1eQy2fNqCXBS4nxP1ZdtDrsY+erh/jy8RF8ax/i3oP3sJJl+dmOIWKVkCJgGhUzMDs1XuPuY6MUw3cevIOt115HcWHRlkmLUR7KKBZWUdRQt9HE4c5LHL58gTFlU71+QUCvjO9KFJYm76UtckpOUUtuzF0h2tY+rP9ppY4f//I5/vBHj/DRo0NcdqiPWWz1R5zdRjZEmp9RKnstzxeYNxAY7/B4DQvZDKJ+RSWm0Hb50AuVWOUQjUKfRReNbZWAiclnS1vMThDE0vOt7Wk8alOKzSFp0By5fI/ereuEMwy78bx70iHOPKP8bZneV0965QDYWEYxHeG1igDg87w0kmJ5YmVNqeQz2A98il5t77V3s+7C7Ga68QRJke/gCQEa7kIXukG6QtfJ6BWNgHZB9XQHZyd75Hczh6kHnFFWLUXrIZ3ruhDx2oDHoovr+P4H76OUSVHW8vm2jbiTV1o1tpEiyHIIxQoIJjLILZVw5+4dfOu9d/Htd97CD/7Zd7G9IIe+pvQO0Ol30aJO1/KCziiznG+0GGjky6ilZmCZ5LhQbbmpDqo/z2lXMnCjmRENRE1DY1EmlOmzuRxClLeUpz72mVdTa4YNdOtn5uwqnx6henFmYegaKW7WyhaBIFyqOiv6RfbDmJgvvbqFQmkZmiKgGAE5GGQECwP7vZIlmnJMmUb9ZKsB8T5NHZQBKltGKwJoIEq0aQa6eFFdwz9L+mfNqD5y/oQnDZuprteV5mbH2A72cXXPNaa1p/GYRSIIS1q/Ozp80Cij03RWAXBT7lj0g2FPPcOxV9TzihJWX1s0hHQ/r1efiHY0RUJJPHVeUbHCA71ex/COpkymM2lEXAE8/PQx/vCnH+Oy3qKu6CNF3XBjawv5XBG5TJz6xkuSG/AdStiaRJAyUFMgpXs16t+slw3bLi5piWEa/64Imp2+yV+1qRK5ahlnLaUszKyEfx3iKn2XTDCbhH1Y1qAZr/+HYNx/DAcASezV9mp7tb3aXm2vtlfbq+3V9mp7tb3aXm2vtlfb7/r2jxYB4OteAPKoyUk0lzdHo4tj2BqOI80zbCO6uIFQXOHoCiGVh9AFrbkYiUYdz5PcjfrgD3mrVAZ5sHTOGTV1PHA2ejmV111+QC/gDmAMv4X8ae3dSmuIgyo/O1Mc1idoTWPo+pM2P6418uK07UGjP0HU57Jnhfg51PN4v0ZoWgNwd+OiO4Hf68dC0oV0yIWU34VIwI1I0Itk0AMlgwi5RlgI9hDwjOFzTSB/vcJW5LUfTlTPMQatNkvphtcXkjuUddBIfhenFxXYUlteN38PkcpqHn/Q2uDv2uSVOtx9jocPH2E0YnuzPdQ+3mAY8UQGyXjCRvo0v1WhQx5++gJB87A2ux0EJlOkFVLjYhvKO8zfs6GiNbSMnOYXTeHyBdmu8sYN4WEdFdqvaQvKI6D28gZDiKVSfLeWSerwuPosiJlC/t0RuLwR/tb1rFenjUGzikm/CTefp7BAeacVoiyvtAZQ5A1ULTT/asr7k+v3kV0pwe9hc/E8mweaI6l29fpDCEbCNuJfKC1ibXPTIgHeeOsdLK2u49Zrd5HP5aClwORN1HzDcDhiHkqVW17SSCxuYbjXJC6yc0bpHW+nSmRUd3WBSqr/dd48oHJ26lr91iW8Tl+16af5Va8PcLNkh/Z8tanzXceca0TLzneNWDreTh52OR5zZ4oF20eefl6jkeTyxTkqF5e21vhZvc1+ZT/Kw6qXOY+0MmkUVt/1GtVH7UyG4j/Vh8f5XW2u5R3lLU0EyAetGp9bZnt5bJ6UyqqEKQo701qtogGnlt9s0/2/DTkANGd+dalA9pzi4OULvHz8GNNBH2urObx5dxOLhTjylFMd8vLB6RG0lnVR4f0bC0hE3bi8qOKjTz5FpdrCF59+aiMj2zdvWoSKEqU9f/oU5cuyzRtVMsftG1uW9E+5Qp483cHJybGFNW9tbWB1ZcVGuyVLnzxlWXb3zdOeiMYQZxnk0VdIm81BGzlLeqr8iWTMRgo0kt3pDEhXSr4XRJzHlRtE/KOkbr0u75sp1FOjRJJUigBQiTXSqJE8j41yKTpHy62K5DWKbnP0vKIXP0aiR/K5B1GsFQJIJ8eUvyP0Neo61Oj5zObnt7tdNNs91JodaP623qQpFWPus7mb/Di0SCWN5M80AsI6eaQ7Rn08f/glvvjsmSW82z+q4PnLXRwdnrIPKPcmHgvl09KnC8Wi5RDI5XMWuq7kiEqaGWE5M8kUy5Zh+0QQJt8rQkIRNUoUq1ww1YaSiXbR4KfmfipRnJaCa3X65IMWXrw8we7uOc4uajg5PsHOzg73PXRbPZwenSFI/TAeKlS9x/u9yKYWsLaSRqVbwxeK6lDiSD5XS+PNvQEbsZJctVEOl/LD2HiTxkWQz+awtlyCkslprDjGZ23duIXtpbATzj4GPj6L4el8Dd1wAYFoEhNfmHotCk92BeNoEWM+c2jzwKmJKG/CPN9h/WaKKCDba/TFpqZJJmi0SqPGM8plvq/WbSEWiiCbTkBr+k+pU4csbyHnQ73SZDuRzqKaWkb9oqgBDNEgvSuha8TtQymbtH6vtka29K54RiOetWqTdDBCtdaxub0azYuGqFf8U1uqbkRxomlzg670SQ8tLRNMIai8OVHuEmJN8nWj1bQR8aD0E8VQPhVHMZMkDUQRjwQQZF00/1trNasPFfF2HbnR6QzRJk90+k4or+on/ankvgrz1iiYRub9LLD4MMbyaeS/kIzY6GghFcFCOooseSlGGoop+iCg8cKpJSjUfH6NzmuKBR+POt91WmvhuNbl9wnpXFEp0i9uwy0aPbYpLfzt80yJJYihpLPZdwo0FQyI+91YTfixngljKeHlsTnCnhlxhjpPvMuLNHrGPp4ptNar6Rk+4hq/Ta2choKYNPeRIAYJ9GsIsC3n5AulPpyO5vCPu8j6yggPTzCiHtdIsfSOjb4bVfIdpBGFSztKRJrtauM1omFhMlA2zHmfsE0oTEzE9rNrSVcv9ps4e7mHD993IRq/g4ODAQ4uTtCp7MHD91tUUZc8x/cHKduW1tZsdM8i/twK/7vCgMQNksdfPXqMZ3UPFt79A5QWczbNqNUh75EuFPHZvniGy4Mn5LUg7t/ZxHfu30MqHceUbanxagEKSjK2dcgi6ixfCmWdRmcP9vZsSkmdsqpea7INY8QKGdaHcs6nZdx8NgVFxbIpA5R3nz85wL//4Zf4wx8/waP9CrrkO71Gbef1uYkbNWrrwlomgBuFKDKRGSaVz4HLJ4gV1rD91lsYty8RiARxUaEsDC2z30kDFLpCRUpOq5F8H5s56Lo6xl2RO/q0aQLc2Z2GjVk6Nr1GeskLwnfSg5QDuto1bmPcuSAWv+5rF/zRMG5vLiCXIE/xOsloVzANXzTHthIWlWxibaQE1OdXO99iPKPzhneMKEQLzjcdF804GP5qlJffJdfLh+wj6lDxsKZGKAfAaKzcYJSJyt/FY0qSOicv3P3gn+H33nmAQYP9TD7W1NSAR6OmxN9KJucnjROza2lQKUzTVRoxZ3vGckXuWWy9cRcffuddvPfGm7i5ukrsHoSb8mZOvTRSHhXqrM5wgMFcEZjkaLUl23fOZ16X3wrFXciQb6B80rQgcHcR488pS2g7UAgogkIj8sJVmj4jrKupGFrqrtWsoHx2iMrJLs4PnuHs9JBY7sL0uEe5DZbWsXb7LSxu3EaCusrya5Hu9H5N13Wmn3CnjrcE6hQa0uvaNTVWLS+cr7B15XFS0l/JUd0/IX9oqUhHv7MOqpLqxe+iFfuzKqp+6jd+tycKNeqs0wTi8d/cLckgLxO+ln6ZU662Lo9ZjpoewDISV7Dsmuevsgjv+6kHZfcpT5vC/4XTlYh3Qr2oUBIlkFUCVU2dEh5WVIOiY4WRY6E4kkqyTLzTu2zgf/ujP8eneydIUccrt8/NrRVigQxlAWVeZI4Fyk4lLI/FkgiRpvQ8RSYoEqPTbphds7Jy06YHj8hrZ9U+9QXbj/QRJq+n00nip7hVXvqkQ1kjmacpsVHSmMqqdjw7OTHb7Bvbzdx+p6YA+JTMhEQmmhETWnIeGZdTzaciQ8zalgwwRqAmAlSmXxkVElmBCAGqj1JT9Caq0QP0TV8pFKRjNBduSEaTUe0w34xCf2YJ0Fq9GSrcj5o9HNeHOGx4cT6MozYKwR1zspdrcoLKU+mAxOXFZsaNeIgdSW2ruZe19phlkizwWLZ/Kb1cMoiFgpJFKSRJhEwQxmco26zxDq8JuSmUXAML61SBRzOffVcCHIUham58iNK7TwEWpJGusHSF07kJpAcEDhIabioggbtoKk/jNWx1/7s2gfqj/af48otPCWhG1g5iVDGgMlvHKTgkGJwQJr2H5VZhucmo0NqpcTGZ7mFd5nO+3xpY39nWZOo5gYOmu3qUEZmCRhJRXeJkjOf7+GwfgW84TkZMJIhjvGQ4L5WS5say/ShUNdeq3Sqj365gNu5Q8BC4sImU2EVCQGFBKrfNCzONqTZ3wZdaQ2H7dQJNvpebSq5dzWt4gLvmUCpZVIAGq9Z+XlxewhL327ffxP033sW9e28iSUPg4uQAfQILvVAhywbu2y1zAMggVfiO6M1Cj0i7ojXRvQTNNf3b/85XbmwHnvvN3Tl69d/VMTlWBKCsPfWbbXYd3mQOAO12nc7xOGnbccZoGobKoSJLyLP92bbUuFQSbRPiZwd7ePzlF3hBQ+TssoI6gfVoqlUS9Er+z2daOVhmqWk2lxVfxqREuVpTIFQvUbmUDdhNAJoIe6H0YZ16BZVKheCGdEFjuNtpYjJoo3JxhMrlKcsUhp90/E233xYHgDLzyzh8ufMcX/zqE3Quylgu5HHn7jbbkEp0OsLp7iFePnoE96iDrdVFvHFriwomYnT+5MUhLmQM0ZSaj3soZLO2jmyXQPHZk6dsuyrbIIobN7YtzLtQKprif/KYBu6Jkv55cWtrHcsrqybfnj17gWq1RuPzQKSEbCJOw4ttyI5tU7m3lHCP5RaNJfhcGflyDMigbtOQUshzhAA3Ho8bLcmglLzt0SCfS76z/y00U/R+rbz5eT3vXwxvOp7054QT0kCSI5CITaCdj8BUBixCWMtyzzt8KtIXcBLcVqZy0bOMfRf7w+/VSc29VVg26Z4v7VEGKg2lyt0i6O7SyHPNh0gEfUj6lIwug2KigOX1bQTjfuweHuHJ033sHR7jmLrq7OySgL1N+TlFg8BdqyKEoyFLrhgNhZGIJih3WG7KK+mdAHlqrKzElAfVWh3tBuWDEqLJ8CHYkmxu0wjVtIMGDWcZj0LgSvQnJtJ7utQ5bleUCn+KFGV2KKyeoCFPPoyGk1jdzPKRUzze2cPzJ0fUWzJalbdBofFpJGlIRlQOgm215c1bt5AlUL17/xafQxA5VJbiOFY2t3GXNFZM+HBU9bHMfnx+FkWdmDVIMJKaD1hX8jeBa0j5VPo0tKt1y7cTCkgXhGnPsT6U8S054tmvcj5r3qzmY2ptZo93gij1hYCI5jIP6iPKzhQK6TAq9TqvJ61MvEiQlmqdBrpsa583jJSM+BhpZdrk9W70abwEXGGk8wkoCVebz4mx/TdKCUQCM5RbXfLkGMdKqOab0XBXeCYN6SD1Y5D9TNqiZUIc4EKL9FujLr8ok8ZnBGEEYAkaKLRe2V9jNGoy0LqW32I67yMRctNQj2GRbVjKp8l3MuyCNNbZzko6RcI03U2Z1qVh3mj1iAM6qNDY03r/l6SBOvu6Lr6yqYNjjHk90YyF5SrBZG/IY+QpZ7UVycYJ+W1m+Qq8yl5IkO+a0KBl/+lckO0ZCoSV7hhd1qdaHaBcabPcfVxWRFfUj+z/8YRYgs+91oEx3wTbJS9+/408XluL4V+9nsC318N4sBbCg80IHqxH8WAlgo0k8QtGWItqDvGQ9ASkqDPTNKL9Ea1C4CHgTWIeLNBwOkef9elWD835NhjTABodo1T9E0TOfoZea0w9ICOKVExjVTpWmzCQpKj0kf7Xn7S1qF1AXUJE/CJup4Yz+RFiuwsr6Xob/HEnMSM9Z7K/wslxE0eNNQTTWbi6lxi0Lk1OT0Y0UCgPwpRvywTFmVzG3jMTnmRh9H610IDy8uiS7Z97H8XbDyhPXUgHyvAMX8DVP4Rvcoq4p4G3725gbaGEQd+LUiaBFK8z2cTniQ5sXjc/ZUpTxeHTh5/jq52nyK2sY+t1YofFVaRpEKRKq8hShmtalp9YSNM4hLOOzsr4D3/5GZ7snuB/+qOP8JefH+C83sOE/S5nBdjnAlBy8gRJ63pTknwWJx+4RnU0Tp8arwrL+fjsZqVGucK2C3Xx3//rGP6HfxXAH7w1wBuLY4Qofs6qxKZ6It+tdqVYVYNYu4TJH86UDuEYXkNaUnJKOQZk5M/1W3TKuoJ6a9xhm4/7bFun34LxCG5vLCHDT02/Go7Yx+EcDegM254oUe+xOqkWvIMyW9PEbN43v6sME5aLVbFrdanMRf1Jqdgn20FTBuzaQRcXcgBcnFgllKxwMh6aQ3nOcrrcAXuPHubxh/D7/+3/Db//rXvwD7w4IXjfpU6ss+xnNNLCNAajxLzKT+PzEt+xTacyJFkPTekTxmal+Ro+KxBjny7g1oM38b3vfgffeec93F9eRyoYxd31LeozrQjWp4wlf7CBB5TzcgxqwMOwE4skh4p0I/+xhDNiWj5ex7iLecx5wF3TeMjy5G/qasoO5TpQXg8/6SdMW8A3G7ANaRO1L1A/2sHp4XPs7z5Dh7jLzT5Tu9qqFKRXOfa10lbIH6Sslm0hTuBrVSa+n/BezWxOdIWiazUK3ascFeJeJcnWoEWn3TGnwHikuevS83IE6F4Nxjk4gFW0T+tbftd/+rRe1Ev02/rd+e2SDOCz5ABw+JR9yXeUj3dJex3Dt5K/hjvYtkr4qUEI5dvxeANsK7Ybr+n1yTtj6SLSL/WBEvhq0MuMf97rgIoZ2yFGfZuz+olmjh/v4K/+6heYsm/v3bxNnZJFirq13mzi4PIMpdUsbqwtI5lIk7diNliiBIGaNtHvdykjQ9hYu4NCYYU235SypYp2jzYFdZ2wTimXQjpFGcp6yTHdofwRnlcukGgkxDZQIykB8xDn56c2QKa2+abb75YDoHduAttGIqU4aFAqcY4MHEo6EtUU/tgaEoslKkwCR0qrIYlTyzv4wlpKTgCElKTHibj4J4UjoWbzbmxUyRlZEuFoTmK9O8N5e47mNIA+CMSnbnRoiCrx0IygTs8QQcnAjZHx5EUvRD0oUCFE2e77ZwLSY/zs4wuU62P0CAL36wNUBnMq0xCK2Qg6mgtKPURMo+nwJqil7rRaQIjKXskMCcOs3mMKYy0POHEpezHBDZVGq0eCicZJbOZohDLaC+BrRFcjDpoPZF53txdRKps8wfTft2mWUrV2iodffEpDjUqEDaS+mpOAfZ4w8pkFKkYttSfhz/Ykk8tI0BJMyvh+enmBAPsmY545oXgl4qNQp1GnVRm0OoOMfvWRmxXWI/R8jaw489ZpyPsJa+RYYJ1dBNexZMp6q3x8inblEsMuDcgOldqgxeNjaHkZ1VUCR0aKgLjjPdZvGRwqJJ/tZputvo7s8uI1Wf2NTcrFogG48xGm1LXpWu3ipQANFCViS2cXECAjBxIpFFdXeSwKrUihOVCWIDGR5PUUkmwLG+Xk+02gsVyiu98sAMmHO4/qi/12PrXpWvt9dd7UPZ+lftFux9iI+i4DX04ogR0dtyRsPDdhHxgQojGusoj+NXLrZTnlANA7OpYpfIr9nWd49vgxKrUaQekQ46mHbwxYX9jb2UhSVqao+By1mTkXrIyqHsUZj9sPvluOtVDQhQxBY9CjTNMEqXUtr9amQKuj2aiiU99D5fy5ZbtN5VZobNLa0/3fYFO9fhscAEpEWT7bw8PPPyXt9rCytoGb9+8jQJ54/vArVC8u8MM//0Mc7jwmkPNhbXWF4MOL+sURjz23eX+rSzksF1M0Vvxm2FYv63jx6AkuaWiq/jdp/BdKBcoDyhUa4k+fv6C8PSfADOK1125jYXnBEsw8e/4ch4cHUOZan8+D5aUly6hO3EN50kWT9ypbf4SGv5e8mCL/SX7IoNPovuYyanWRMM/LqO2T7zXnTZnOtQSei/eQQowGReYWXcPf5ETyFBUvNMdQNESFLhBIHiHRmgIftLl3CbAILN2Uqe6pH2vZGFZKpDHSRJ/AaUD6FmQVzSkZnByVvBixTIAGVw37hwRxrRkN7T7puE15odFfoNIboka6HnabJrNT/gRWF9JYzESxvZZDKRvms6p4qlwKlxXSaMOiVc4Pz3Dw8gwvn+/biP3h8Qlq1RbbkvJrQkBBACVgoJHtTCqBYiGHXCGJXILHYhEkaTxKZlBEWbvIUA/QqItJbhPARKgs/GG2EI2jIY0aOQ/GtgzsEKFYkoZLkndFDQgqudLSUonAIUy+Idg9KSPJd0juZVIZliGHFdJJRiMTlLWv3bmLNx/cwspqke3bQK1BEEh6KC1t4t6tm9hcTtjI8V886uCsMcHTKgEkDf+Eb4pA2It4mAZut8V2oHzQaBiBjZy5s7GHRlcOPhrpI4pX6XTaIOacDVKuSDcEQn6cViuI+Wk0s28EJusEM02C63QyQcPexz2MJo1tLTOYZNs12UeXtZ7xxXIxiySBUC6dpmHdgZa2DIec1TBkJJfrdXTJh8lCGql4gHWP2OhYrdJHnzQRJcDPUg4n46TVCIFoSPlGaDQTTPb7TgTJfrmGi0oV82EPykehfBYB9kUgpDwCM7RozDdqIwJcOXWGcFP+x2kNl5J8Np+7ko1iLR8z2imRTvNX+1I6hkXu+VQU+aRG+DXHP4wEn69cEgag+fwpGWRAWiciQpsYpENsMBx60CPG6BDcTwkMApTjMa+XcpS0IrmtfD/88/Ne0U8yEUA+7icd8LgGE9hvWmi31R+j2ZngqD3ASXOIKGn+ezfj+IPXk9iKuLEYph6QLDeqNFVOGT1E5/wJnn/0p3j4k3+P6vOf4uDzH/PzIWr7e2jUK5R9MiyVq4H6R/wboUGnrO7DBvw0vL2UHWeP/xRf/tm/x2ltgsLKCjaXFskHSeobYa0R+Y96cK7BCn5KlnpkmPDzqjCWRExfSEeKJJEDRE6BUDhiBrO5CqjPKqc1VEhzq6vnaJ0d42e/ZD+TXxK+HgbUM27itAmBv9+nyIsoFlbWkMuQfsZdPH/2Jc5rA/Z/Del4jjjQh948hf48x2f4kHA9R/XTf4fG/i5KKfLqfISUVmjJp3FzMYdxc4SLvpxDihghViN/aLAirXwglI/PTg7wJz/8M+zuX2Jt4y5u375HY2ARBSXdJa9m0hnjL63epNwZfcrPj7/Yxb/540/xRz9+gS+eXmLnhHKGVZeRbE5C7dS9yjOQp8zRks8aoSX5otZyk3c66DT2KB3bmPqIdyJp8t+U+NBHOVfBf/OdAxq8Z7jz+iXefa+F99em+OrLNPZalD1eGsrEnexdsCZEnTRy9W5KbMnbns5RR0gOGybhp+V00SCPemTSw7h7gakSMROHyLEbT8SxtUEjKUqcTMO0R3ztCRXhD6bZ38J4fBYfYckF+UhFgnl0nDrDcXbYaxyy4H9fJ5e7er/NP5dxeBUBMKb+Oqaxe9G8pErgu3ip8ncoISafbpEfJoaJ9X00vr77vW/j9uqyRWQ1JmGMvQniWOJwJeWuEqt3iHn4/Bj7U8s0+vwx1tlrWEkDVpon7yYfGOSxJ7Of2B/xUh7rb93D+//sfXz4B9/Dt9+6jzfWtrGaLiE+92PcpsFHPdQnTSn5nEaNZZAqAkk6dEpan1H/KTrDS/wuJ4yc3Gp/XWu4jnWTjavVSrokgF5/Cn616Cw5GOSQ9QaDlDV8DvukUz9G9fQpzvafUqft4ejFV2iWz01mK4ZjTrmtaF6tBmOJRVkGp5X1le2sNmcBlLtHuECYX1g9bE5WyneWVQ4ALaHdbbf4XNID297NspqTnLwhfKxOMTJmu1riUdXJnq021H9OxcyBxq+Ok0ktwL7kc6vVE5ZzQn3pQYBl7HTqxAUd9rfX0a00vPV8JXnU4JeSQMo5LLmhyGU9R7mwNGgn6BEMhClTfYinCtQRQfZBl21VxtGTl3h6cInlm9tIJKPU815U6i08e/YSY/cU773zBu5t3CDvkv9Y7wbxggbStOSu7JfS8hZKi1v8Xcfe0QuUazNEkzksLmWJrUJIkTeEoxV1K7wmx0iEejAWUYQzsSbtVzn3G80m6uWKlfcb283cfqccAIH+BYUKxRAJ5dejm1cGEI/bZd4sUsvrBjzG5GKFi/pCEXaQMtWzk9nYeq88LhIHYiLZQxp1l2dOCXaqFKTd0Ry1McHklEY/Df+BN4hQkgCOTEHSp8ANwkOC13siBEopEqO8r8rOGw4Yu+CgPsEff1bGi8sBvtqpIxUOGTCWpzcZIbOQaQYs+0VDWSAVUukiUPAjEZavnsJJxE8im5JJZjT4B1ON/nvQHbtQ7c5tCsFiOmAgsT8NYDEfYbtOWC/WScKEylHhvzICYzRSJSgSaS2j5Ix8/+ZGefM170nRKOx+9+lDnBLoKkxXWY8VciSvWJigVUpMIfJieiUEUzZdne80awTHezQURlhMUFGLsyl4ZZArMZZaRkLfsnWy7WbULgJyc4VV9kfwsF1VCC2LZGvmynBl37CZCJKVbKNBg4j0w/5Whmwz+Fk+29m3Atja3XyXRt/V11IO6m3V0Z1YRmrzPrQqxP+RTbQWjgaxcfMW3nz7PbzN/fUH72GdwuDuG28bXTZqFxa2a4Xn9VYWFlhM7mxqDQlYfeoyR6k6u3Obdueks4vmnfOO8+Vr+md/y/A3BwAVkx2XkmCnyzifKRybn6IJ0Yb1gcLcWBSbFkBA1q5p7d4xDvf3cXZ+QQOEklHvpAaSA2Cu0VjTciq/DDlROeukY2xbhQKyJDriCHVtPKcR3VwqhMVshMLNa5EbGg2rtRSy3YWWnZwMW8QQFICs18LKa4ilirz5uvJ//6a6/jY4AJr1Gh5/+blF5axvbhGA3SdNh3Gwu4Of/+SvcHJ0hDqNzQUC5fsP3rYw6J2HD/GjP/pjPP/qkSmu1dVFhGiwD/o9PH70Eg+/fEJlWEYknsAtGnMLxZx5kSVfn9LIPzk7owLw4+6dOzT+l0xW7O68xMnBoQEj4Ss5BvI0KC9kTA36NIBbrNsUSrYVjyVMNvkJ8uV9brc7Vm8ZlrF41EJQle3fpumQtubkdY0Q6N4h6WpIHpaS9ynBH2nBQJ3ohUDSR2tRin04ErAF5Z1EBWWMoqMEGHxBuAKUfSMC6pAbiRDr1Wqj1WT7V+to81OZsVXmTruLycCLYm7RAOfJZQ0vTi5x2uzQAGnivDzgPVXUachelKvo1trwUp52enWcHL7EmSJ5Kj1kCMZXFhQ+SKU7TaIXWKYkDrHPera+e3tAJd9oc2/Yc07OLnB8coyzy0sCgwYarQkuKwQA0xABboxGL43xlSXKiU1sbq5hg327spjHIg3YZQLEfJ4Ge6mAXImgoJBHKZ9DMZskv8QscVcmFiSokYEVoRFA+T+mrqKeSsUzKBVyNMACbK8JlhYcfknQ8EnH4ogFNe3Lh831Lbz55us0uCvk/wnOL07J90Ea1Mu4tf0a1tfySGcH+PThGf74oxpOyh0ctUboEcxcnB+jfN5CyJ8n+KVBWj+xNazdBC4u6jAlUHS7aLxQD8yD1K+kay9FhovgeaI1makD8jS04sEwjmlgKwImr4z+lEXNRhNDWmXFAumL9QxFPGxTvisYQTQeRrtXRq1WZ1nZBmwXLwGaj0Z5m/K0ThrU0nmZfJQEPEGdBk+/P0eU/Q7KqGw2YXRdU9LBDnUjgXCYuiMjg13OBK3+EAmSv5xETRGWfdgnDdPIPyk3cM5ydIdjyqcupZnkZMCAn5eG9ZT6SiOJIxrlCgnusy+07rqLwFNJpTRlT6H7Cer2KPWbLbNIVGyJJdmPcgzLYaZpeVqSTEkDLZSXet3CeY1PJOdH5DPJP01nGVkSTk1baLQGBIuiw7GNIk6IEoe8fsR2mNLYCbDfs2y/eDSA5XQcK7kIlnNB4oQg1pMefG8rju/cjCAp4f2f2OrVZ/iLP/tf8G/+x3+Dv/jTH+H50y+wv6vRw89x9PhzHD78DDuf/RyHX31CemjREN5AJEt6YxtpBDEUy7JPiMUG5xidPUX9xQu2dZKGTA+1i2PS3wl6NHxYZMoB7cJTjr4zJM7v0inaHDUpBaRrqE9c1C1snEg4aisjyPk8p0FZaTdRbg+wkLgkxuriJx8NyIMzFNnP/U7Z9GOT+sUzYxmJBYsrCzS8ea5VpSx8QeMrAK3tvprP2yh1vX6OxzsPMfVWUH1JeX0+x7ff/QE+/Pb72F7fRr5QYF1oNM28WC8uYvfwjDJOmE5OHZaLfzJ+fvHxr/DwyQF5bB3fef8DS7qqEGtF6cnQV7RBs1Gz6UHtLvXuWQV/+bMv8Kf/8TP84tMDnNd0fICxhTVqxJ/1Jc0okihB+bu1kMfGYgFRYpmkHLHEP0q62RvwmZVn1KtN9LxpuCkrwmGekyEwaNiUjRkNqEnljMpsH0HS4tT7IfZPWe6eRo99pCe2OWW0nEM9xamQT/gfhuwjYS05rkjGpFlyiPUPMas++23MexUKAI1kUvbz2mQ2RTlUQpI8pOXoBmPSeaiIQDjFBzgYbcZ3CTsonlDGv0WKkUbNuOeuutlSqbyWp0gWLINog+XTOTkNDHfw2LTVxOXuY8qTS9ZNCRGJpok5JpJdpBntIi3hpwxthQ8+/D5urqcRUrLVDvmKuHrokevDx/YLok/5OiTP1ZrUb17xNe+nzBJ8ktHn2CFzc3oBfZbJSSAo3lUBZZTKuZ4olrD5xj28993v4MNvvYs3blJfR+LwsGxa519Z96lE4eLupqB3UW5paUEZ/SysaktsLltAlZbDw3Gwu0mHioQTfWhZcKph4n6280CROKQ1Jchm3XWFjGhx2Gymla0q1OlVVC8PLeL3ZO8Zyqf7LAtx4HTI/lVEiuTV1SAR667E23LSqS+sPCyX8KymESjSTFHWCofXMsCaziKsqRUEeh0a1MRNvb4ik1qO/Ude1jssySkfZjaCaqG+1xf7xf/5fK+EInVw4/TIlihvtS4Qi6osrLJWlaF8lLMjHE4gGmab8pl6h+wfJzJ2ZI4K6SANFMrmsMEw4hXVLUTbUFMb5Vwejnosax0T2iP1M2JU0kI4mXJ0Fp/39Nkz1Ko1rG+v4p//3vtYpr7RaL+mj3U7SurnRPslU2nqqCLbao79vcfEjFVikwWsLK0hnYjRVnQGjpvEEsITalFNJ1YUpmhf0wGEtyT/FdHb4jWKVlB7fNPtd8oB4O9fXo1kkvVlbJD4tFajMlJqvqnofz6PIbF4A+FUxBqNdiKZTwRMYvOFLfzMzBQRxUSjR1LoZBQp/N4E5R4NbC8NfirisS+CKoFFlQb3eWNMgDyGZyoPIl/EzqPZKmo1B0CMbSznwJgKWZ77FoUc7Xpbw19LermjfhRSAWRTQayUYgR4WnueQH6osHUXmYZCQtUkcwU98vbTcOIBzRnpT+QO0DwgjeySD6Ye7m6ctmVYsyzmNXSZM0CAxkZ4JTD4XSGJCteKxiI8BwsP1Xziv73xctlqtqkcetfJwTPuR+Y1U7ZjjSpPyIQdGggSBNFYCpqn4jZvoYwSMkGlgpPjA5ycniGrTJoU+vI8yOuq6Qwufrdq+in4yXCG/Nl3MkA9bA95FK2HWCB57LT8jtrEQqMI7pSdczLtUrE3WU5WiMf5ajKZ2l+KgruMfwNZivgQW3GfjKD1r0PLbyC3smoM9n/GprayXAP8lBDU3ELtKbZzo1amsdKwUB+NtltGUr1YDcBNdXSMeUeZmSFvx67qf/XJK78+LyVpx8gDznmJYTWx6Jn3sO819UXK93qTI8BGJ3itlIyyyGs+lLyJMiTlseyynLXLc2gJtrPTEwPfOq+MqAoj1Nxi7exFPdGqwLeTDhyhLaPQlrBiuQTCFSVg53lOy+2kowT/6Rj8PC5jsU5DTh55jR7JuTUlTbM1abT4sbB+1zyxes832f7rdwCohVhvKj6tfrC8sYG7r79J/gljj0DzFz/5S7RqimbpY2lpGe+8/z7ShSxOjvbxq5//FOcHBzTqYnjjwetmHAloPHnyFH/900/YV1SEBH83772GBRpKWoroBQ38Og3j0/Nz84TfuXkDq4vL5qDRXP9T8rTWIb+xtY1sOoOV9Q0acyOc7h8SFHcMyCVoiKUJtAMEHD52gxSfhUOPtdRfEDEaW+IxjQZ3m1SW8qRTDkmpxaLKBO63MHPlYRGryZnpcVEWUZL53VPE/XNkKTQFSLoj8alAH2UMZZZGNwX6fCz7lMfmUxqz5J0Jwco5QfJFtWujXDUK2PNynYa9luFzcqkIGGeTcQTDU/SnTTR7ys47QZVGh0YuOw2tbT9Aj2JlSMXvjchxObLs1rvP91G9uMQKlf2Hr72F5ZvfR6v4Dkalm/BlihiFKetyixgFaLix/foDheoT2HRbaNYauDyr4fTsDMfHJzg6PcTB/gH7+5L9TvDhjbI+KXgJUOI0mGPco8k0gnEaTzT68wsrWFrcwMrKGrZvbuMe+/P1+/etz28KKK6kkEpq5FMj6zJaY1heybEfyDfTKAq5ItkuQgPMjyQNXa1JXywW+D1uQPic8ljhmeKzXHaZgPwmVpfSWCxFcd7s4f/zJy/wyW4PFQJdTyhOugkTCLVRv6zQ4CQgpXGJaZ22nZv9S7BM2UpxgDLBq9anybLPNc2nJ55gn/YoCybsQ7XrEssxc49o0MhwDxD8yLk7RbPFPiM40ZzWfCFtTvw6jW8/6SudjbFd++SBCvkCuLxoIp/LEEBFaHTLgdgzYFMoJNkmbt7HspIe6vUODW0fijyeSmuVABqetSrBE42RCWlTDmsaBCkah2lihFJO+S7c1M2UTWHJNxG7ADmBX7eHarOFCvdmrYVBh0CWZW13yQvEChOC805XDlXqJuoxjfhopQgXjSQ5YhWlogmIWlNfq1dcyHHF3dZsp4z2Ey9oVDHKPpWhFZLOp66jQqfed5b5nWjiNWWsj2XTgIFFMxLIKmxYDjmNsPX7HVsJY0LDZTXqxXdXaeyTLt6gfbUWHWEpNcFiZIY7pQTe2uD7/pO6j/S/81P80f/6/8Uf/eGf4MuHT3AhR8NQSxy72ZbLeO+dt3H/9U1ksiGMaeBXnz3B0UEbjWgJDerWcy01SKyUpIGUml4gPK2R1+WkHxBYhygHCMaku6i25QRUDhCNLJuGJm6SYWF6T05rtql9Z8l0i0UL8JecJ5LzmmYjsTqZ9nFZrpAmAri1PEMuXsZHT/zYPZ1SvqRJ/wL9EZzXT2iXkfbIc4WVPME56avVwscff4bdvUtiljNiigYuaGCcnZ/gol1DIp7ADeqVd957zxy2QeFIAvtIJEHZGMQljQAfZWSU8rg9C2K5kCC/UIdSv3362ceo0GC4dfsNvHHvruV+yaXjFh2k5SbjxGOpZAxJDZIQI401hYbvHw21zCVpkpXWahNR0nZfoE8AxySpphH5LLrktRKxRkyjtUCE+DETj7KdSSfzDmLzKvykIXckhqW1Am4Wc8jQ6AiRfy/Jz+XODJdND3XEImqVbfTHfhyWJziuO9hxQNrUbCo3sefIFSS+YS9xH5KnRY9mhLIDZOJqGWchAg0YuwY0ZCmnx5M2e4t0zrbRlJ0bqyWkWE/x+IB86A4XKQ/j1P8EzvYs607yH41r0QKr6hj2/M13OkjC2XSdjG5tNprM+4XzZH9rhHpIeXey/wh1GnEakZbt2CeOHPLdE+Ev8qnwCSkT+e0b+PD997BU0KhxGKlsFBnCCB+NypSP8qjFWrCMxWWFyAfQpoy5bA1oHzjTnIIBynXuWvtdANumM2magYhWBWIbCCkZ0VvJVSAgmIpi8dYGHnzrLXzwwbfw1uZNlAJhPNjYxvQqyq5PnavVrWbUoTPiOeGrEesnB6RIQl1B8qBuVYSm3mW9YLDJRurZjmon4f6Jph3QFpCdo2gvaWUN2smhFGB7yAaZjZpo1aWzdoj7d3FxdGijzlqVqV6+VIdY1K6W+ra66T38roE26yvudpjl0nHhcOX00bQBZbP3U24pYls3CgO2iQG7xFKWF4zl1DOkDwzDXz3PS12iumkJ2u7FCR5//Esa4F+wLENbblVydMZ20jKs/qDon3Kcikk4QvP6hV/VFKJfzd8XRtcBRRvzf/abyk++ZlnVPUKtHa2iQKWj3Du9zpxybYYmDftHj74y3FepXiKRTOD9D9/BO6/fYPvTdqxXWSdNXfNSbqSsvtFowupRLh+ifH7KukSxsnoTxVze6FISrUk8IuNf9mgqkaC8SpgjRMuGmlODx1VerVghZ6Hw+n9tDgBW5dX2anu1vdpeba+2V9ur7dX2anu1vdpeba+2V9vv+vZfPgLAPGeAt6/QImeeuIXdyNs0m0EJl3RMXqf5yItQagWJvJMIUCFDGvmczJWcRaEeATmgoOgAzfUfT4DuYIxGZ4bTrg/n4xB67gC6M6+FhOjeendqodEx1wAJv8L8Z/B7pojxu9ZSTnin0Lh2b+pDY+TGRWuKWt/81YhG/EjFg4gmY8hnlDQphFA4YFEHc75ca+umeb4YnSPOosXcI7T6Exw1gfZcITWOB6zJ545ZfkUEqNnkU1SYYqM9sqRDxWwYhZjHRoFtPpYb/O4kuJBHVSP0k5kHmXTScgX87U1tqXu0qbWVAbZ6cYLK6Qni8RhmymaskWW2t8Jd5PFSKK7WvB/2BmhW66iVyzg62sX+/g7OKjUEwzEsJYLw2YQqNvRkgpn6Xd4vtq1FALD+qt/MNbP3y3GqaxTSNFdUx2wKWy+c5TdvsIttEgrCkpdEozbfS55QG/3X7lVkRYDP95nnT/2nKQTjYQee5Coy2+8hzPb+L70pRDpqc3fjtquuGqW/9mQ7I/dqaee3uU652Xmn4NbPusI2nle76YDdZferjdTf+tRIvSJexmzmoYU3ycupxDOaH9bv9c2brFCzJvtO4eitRhWNagW1Stmy/l+cn6HRbNiISpN9OyDtiO7lhJx5QhaKLJ+/eWRVRFGhUwz218Tqp0LavD0dZ9m0hrCyA0dJ8wmt3UzabHfaNrfJH3TmQCssU/fJM62+W16/jUQqywd8s+2//ggAZ1OCmGg0hLv3XkcsEsPB7kt8/MufospnLS+vIJ5I4P33P0A2m8XB4QF+/ouf4Yx9ki8U8cH3v4uiwvQryujbxaeffoanT3fh94dw+/Yd5BdKNmqwu7OD07Nz8x4HyCdb21tYWlyykZfnL17i8PAIWut4Y20FK2ur5smee9zYPzjkfacmRyMK/Y9oFF8hoV2LBGl3uuwjF8IUHuI7hbL2xfcdjawAvqCSwSk5XgzegFbnoJzu9+DnZ8Q7QSI4s5GVWHCOfMKDlXQYq9kYlMC01p1TtrgxcY3I6xoVjjjTigJBlmdgtBbyJ5HIBBGmDPUkYnCzHD7295i01uV7ypQ3na5WSQkjE0/amuupeAhhypclfnfzOcpH4qdMDgTCmFD06L6kN4l7W/eRipVsZPDZ0RGe7dbIN2F4Mtto5W/AXVxFIb+GRJHtvPYmwqXbiBZvI5jbgFchzxrJ8ocxDUQwodyZ+IKWSLbdm6DSHOG8NcJlbYAXx5f48uU+nr88xsOHu3j49BCff/ICh3st6h8P6gPpmjHOK1XsHR3j5LyKk0vyarOPWW9MzlNIeQipdA7hSIr9NrXQ+UgqimQ2iuk8yD7X9xA81CVthcKWj9HutshjWpUkgFJhDctL68iXMijltb5+A3/44yb++uUE9b7mgZIH/exf0gVZHvPuBcbtBvvAY2Gc3WrVRmUmpIt8MQ+wzoORC5nADN5owObKuvg3mlLOe102Z15J+JaKcatbtdlFMhFne7OttI49yUprtGtVmXRGYZhatYE0Q92htfA7DSV8qqNRaWJMPZ1OJVAoZA079NkmSryYyyYRi/sxJZ1qql+n0cN0IJoLIq/kfhH2N+VQo92z0fdau28RHL6gF0rkupxL2VzqXC6EUo56NB1BJhHBQo73Ei+EA15oTfYgaVLR2F6/kuF6TJ5pQCkT8/EaH7TSjvSoEnv1hlP0+C5FiUym1L1TJcBTTgeQZ0aot9nenTGarMNQI3LEEUPKU5efutGvubVKOhZibyi57NjasdMbojeeQtnoh3yPJKumEihHjqYTUIpixXMB3+VH6F++wKc//l/xi5//OWnsr7H72WeWwPDGiqaK/O1tgJdPP8K//Z//Df7iz3+Mnd1LNNsehGKL+O4//5dY376N//t/999hfWPVEhc2RgPS2hjo1dA8eob+PISVrXX4ZkOsBo+RHe0iCiW+7MClkPvVLawV17BYLKKYX0A+X0A6W+TzY6Q36ijWzYkA0CgutYspF41mUuTwU23qjJcpOshDnaGEzg5YUXb3+cBjEWNrpS45ZB9Pypu47McwbLaId+LWNgox9yOESCSO7FIRyXTaplN89vAl+TWNqSeIjfUVSxZ22mii7yUfsF6bCzewdnOD/BZHhHyhaUnKsaSkkuMBaXPcwcriOp7uneHly8e4OJL8PYFWelhcXsXK8hrpM4UIIQfFIunT2UNB5SNwE4t5STsBpElvK8UcZdEy3rm7iXu3N2xqwp3tFeztnZKO+jYiqikTSmQ30Vx6Hqu0O6hQDldsPrlyngyRSXrw3uslk+OuUArvvPc6/h//6tu4d28bm6Vl4ssoBrMi+tN10mkJnlmVerqLz06TOOgRp1Cmztj4Iao3hZ+TrG3EX1nrxzyuXFROHi6iAeptD9vK5Mac8ntUZ7tQfvJ5FtbP69Pkr601tnmIspG4ZDiT7OZ7A1HeJaygDuY3fpCiWUe+kIeNHrRfXcP/r6693niM1woX6gZpY51tN85wfPCY9eyYDaBIkqEiWMk7Gvm353NTgtnNN9/GH3z/QyQUZUqso/nvirBJJQO2x9nXGlX3kLn8CSCuiJK5H4Mm+aA1wYjE2RlIlpBnvcKdbHOyxoy8r8hbI15FYwobsW4Uivbu680d8FvS8tW7t/D622/ire9+gLfeeRuv37lDelii/KFeJRbWKjDC2kp4Kzkn28FF3coDpAV+V9QBdzWicLDyDSkqSdMENDFCuFl9pil2Ux6Rvh3y9j4FyZCySraQVtnQyjXqAwx66FUvcHG4h4P9lzjYeYz+mPZPWrktqJ9Vdraj+ky2mH6Lb7Ur/F72hv3WddLligZgXW16IPcI8bGzBj/rRvkmTKOogB53hbwr273aTv0vnaCVHHqNOsvxjO1eIb+zb2gwCYMq14SMAF8wQLlAjMlnanqwImG1yoemfcuOslUMSAvCycKqmlWjufuarqq8C5o62+91jEZD0YitbnNy2sTzkzqx1lNcXJ4YHlI+nzv37uDNt+5huRBDt1EjPuqw3j6bMql8bFpBQZFhFeK1avnMylFa3KbO3GB7eNFqNTDQdEtiSZUnRX2bSiWtLEoQLIwsatbKQjZFLhxC5dJZzUFt8k23340pAEZepId+BW4aNwoznpC4xFIWBi0gzk81npjY488iVshTMfIKO685fjSISPARKg8zaHhc4fd9GqYXBFhnXQJaNxGPAJw9bk4jhQTMT0I7lCgNc9y9CjvnAxTmp/uV7bU98lIhu9EgqqwOgHJdgnmGDo11KfMpyyUQpOB2hXtFKAhlnCuvuuYGBokqwl4yLDucNeDjlZ3SQ6acoEXh0tE8IDIU+ZSMq87QlAABjTH6JKAJ67C1QAIKqp00p1BtK4NDDgCFwSgvAJkgqLAzgkOCGPLL15uYVFOIyKdfb7OZF+2mMmZ3CMzySBNUh6NhMyQmNMx7vRaqJO7Tk0Psv9zBzrMnePH8CXb2ntlcmTgVfGltEyWCON+wjVGvTaE1dsJ9uNnSf2RWIiv2mxw6KrPAIwvB/tRcMTaS9ZOOK9xYTCVR4yajKclZLEXFPaWxS+Aq5pbDRuH2MipUKceRQADWpxEzCyB283sE8P/nhf//720ylGS8FQoLFBoZHiEdWgbZyZWwdK7T5vCC0ylfH77uIztAUcd20ZwlhZdOrvpWSS5lWCocdEjh1Ge/dAnYOzTkO+w/TUFo09Bv1y7YlzXUL09Rr5yhVaNhQTBfK1+ienmGMvdKVYZ/Aw0te9TtU+ArpF+g1ouxh4KV4EerSXy9sQIqos0JFJ/pN2nLFA75Rryn+Y7wKNOs5sayfymYW6220XIskSbQjiNKZaDkW0paM3UFsLK+TSNH7fXNtt8WB0CYhsj6+jqVUQD7Wgng44+sDxSC/857H2BpZdXqfUwj9Fe//CXK5+dYWFrCu9/9Hko8p2R+v/roY5wen+Jof8+cdKWFVWTzWRo2I7x8voMzytZQJGRCX8b/Qqlk02teUIHt7R+aI2pjaxXLaytfy9Bnz3axu3fAtp8hyHsjMQIzCok2wXC906LRMSTwB6JsX4X3S46J7hRSLtSlbPjKhh6lsZSKExz7xgi5eshTXi6nfFhI+7kHsJAMIhfzo5gIoZAIIkslPibtHFQ6lGVS9pSrpBu/22/AX3PzprO+OQP9vgxef3ATH/zePWzcokFxY80+t29vYuvmOuvsx8uDAxwdV8kLUwQo65KxuDlX8zQaNZc+H88gmruDZuZNnPgLKHcGlijO50/jvDFC6cZdjNJbeN7LY3+SRdW/DH9sAQkq31CUezqLeCZDeVhCsriM5NIqiiu3sLT9Boo330X21reQuvGOfaa330Vq6z2E1t6EZ+kWvMVNGtV5Ar4whqTxAUHkyBvF2JaX9dH47+P0ssbyn1KOPsWzR48oU1/QqNjFs+fPbBnHZ3uXOFSW974P5cYM55ctGrAJGvQJgio/gl7KVzJWnzpjLNDJPozyfCabRz67RICRRalQQrGQQrHIckz7+F/+5BP82/+wh7Y/b7pJ4ZpDgRK/chgQYDXLlNuUwbE8j2n6TpP9rkz3XSQSWSwvZGgUE2BPCNTcQUT4TmJheMkbYT/lRl9zakfsh4gtn6glpDTtTsmPtAyejFrpIyX0jcVDSPAaybteb0SdqZwBNOCo82NRP8HYKaq1FssZxkIhQz0atBw/U9JgmvRXyiaQyyRs3n2H5ZPjZEpdGqQhlEqxbGHqY4JgHxWdnJtKhqm8KdI6Qcq1MI22MMuU4rMWi2m+I4XVYoqGZRrLy3lsLGWwWkphYYHtV0iQ5kljpGUtBal5pYK7zhQofqcgJDwwY33AAo7YHkPuTub/OfrUo3Xy0EWtbXkHzqo9HF+2cUk67PVo2lNvScvLWR+NEh+wUTUVT/NqQ3ofPxXCq8ScSjpnfe0aItS/sKVAK60RDgZedANJTIcT+NlO9998g2UnLnLEEbcu9zHKpw/xZ3/6Z/iLP/0ZdvfL7Es/wepN/Isf/EvcpTG6WMrj+Pgr/PTH/xGfffYYe0eXaHaVIDLA/gngRimLd5eDWJyXseDag7t7gn6zg72XT/By55y8k6POq6JePmefaEm9LgKRDNY2b1J2pQj6m6a/NP1CBgUVP8vIxpMBY3hGUopGPGlEQF5zZL1e1oIyQqsATIYeuGmQpxMHcI328cX5LUxCK+gSeGsOdbszRDhGo4V6UsZ7fnGZtBZHq9HF/mEd8fwS5Uccbz+4bdnB+4EIEqVFzFpdXO5fsp0pR/JF0iv1n4wb6moZegl2zmGV7zs5xs5T6lTScioiZ4PH8iFk8ws0/kmnCtMXT1w1vFXxeuMPVgMkWdIgMYP04NyDR3sV/OyzHbR7feyeljGayiiX5BVWIL+wv1vs03Kzh3JryM8+LmtdyoU+69VGq15Hg3Q0luNeOTdIE7u7x7isu2jILiMbz8NP2er1N7C2GMVlJ4z/7UkCdSW35ltEzT43aVD5HChLlJTOTfrVnGXN2lS4v/rLzw6TrJbc9k1pcA/OMRs22d8E2+aw8CCdy2FzrWSJbYVV2BvwxxeI18Ksu/pR7cBn8ItNAWAFdeh6/r9BI272yeudNmAZ7dzV9dyVEFZ/7dopTvaemE6UTaDpFMrxIaNZvOkiPcmx4fFG8ODbv4c/+P4H7EvKOvZfq04jm+SmaRZiZdqANMCsKriapUi540Ii6bFcXh3ZALyu2hFupxwRntVAieZHyRGgARjuMtyVGFDTWP+TGyvlk97mnl4oYPO1W3jj7Tfxrffexduv38OtzW0sJDLwECOVEknK+R7bWDl2pjbAIz7QVDYn5F1tKUzNOrK+tkKPtaU1nziL17CXudsAKu+RE2DA5hlMKbNnrKjOjfoYtKuoVi/RpR7w07BdXN9CIpbkczUgp1w9vI7367v6UO2k/jA8q08e4GF+1bx+l+F09ZuPn87uJDZV3gAN8mllN7NZ2F6ajtqjQa4kgtBUKFKHizrIL8dZWA40vYc0o4qJ1ijDZcNYvfgnh5n1v87xOrWH4VHKF8kPJeiW/NR05yHxtCV15J8y8GdyWYzaQ/zyl1/io69eoEK8HIj5oITvN25uY3l9BUvUCVGv8nn0KCOC1FE0/omFbLot7Zd2Q8tK1qlv/FheuYF8aYP6PoJqi5iq36DtqdXdXEinUtRPSrLsMmxpS9GyLFEa/+l4jLJE9owLZ+en5hixtv2G2++UA2A0asI97pJIZGzIs+cQ8tUX62wxBaEHgtkF+MmoUiBKjNdXUiJ2tNZpV2fLE6iERl0yveb3V0ZB1GkkzqRU5SHg8+YkxIibxguN86BfCVF4nASqpD1ilvM2KACASyraIcvUpPGv9YmVkMhNhT1gsSQodX0mPCcwppBXcibyV4Bg2y9JyqrNWO7BaIoeiXzAB88JsS0DJ595ybJNSQCJsAe1joAWb6GA0QiAl0azp99BhuBogQBH0QiWAI7v04OV/E8EY3MUPQGbmx7hc3RaoMu5yvmUir1WUNrk7dWosbyfmXwJWYLePMGjIiiCBHZBMo/m7A0GWiqJxEzDs0dDXyPwi0vruPP6m1jbuok0QZmn38J84Izk6T1sHTIr66jhFEpJm+cvKcqunE0G9ntOcEo0ZfeolEoGJWeKEwlA4U+iVgZ7KfQRhYQu1Hcl/5OAEbCTkLRRcApIX+F15O99QAb9u5nhv9QmMtfcpiSZ3Mu+U6ZzjcaNx1Q28lQSEFtCPwkg9Z+8kSo/6XZi3zXfdASt5jCQUOy00Wk1bAS/XrlEm6CqXiG4qp6hUTtHQwZ+1fmsVk54/ASdGvfGBZXjGXrtGp9RQ7NRQaNRMydBq01g3+3YHCM5KUyIQUkaKdBokE1pqHh9IVu9gTLW6iRFoy8Us9b+Ag6K1jCPvGiJuxK9aI6ukpJpPuN40EOj3SIdU9CSlkJ+Xa+6T/heCn7S3dr6pi1j90233xYHgM0LoyF0TOP98eefsV8qWFlewdvvvIdoKo0ADZujo2N88stfoEIZuVBcxFs8V1paRqVSxUc/+wXOD4/YjzSCqIhS2QJCsRQ6NCSePd9D9bJioGR1fc0SdJZo/Cu51d7OS5wcH7GrPFjfWKfxv2zKcm//wJTN3t4ReW5KYB1CjEpHyn3AZ/ZJC5Id2hSlIUUlY8dDGtWeZP+t0xC6tZzBZiGIpXQQywmgGJ5iMeHBcpbGfjJA49uPdJgyLKQ52D7EaVArEiIa9YFvwO55l0pfo0lyU/KTvCKFLRKaTqhceXSOJMG0sqvTIpKi9ylPgM885BrNyy/lCLQpg1tVnF5UUG914GVZ44kcaTCMQHQdvfwDnKfexGXiNuaZDSQWthGjoeNNL6MbKWIQWkI3sYVR6Q5mpS3MkxmMaRRPqX8DlHcx7hF98lg4ErR1lNOpDBLpAhK5AlKLS0guriDDPVFcRTy3hGhhCenlDSyu3WC7b2JhbQvZldvIbtxFYfs+SjcfYPHWW8iu30GeICG7zPPLm8iv3eTzCBp4XSS3Cn9mCbNoGmPqr5mPdM7PPmVmmHUr5ShTqBiiND60LCEZii3nZxmjbOMY+S+MLMupUZdiPk05pNH8Kv7jz5/i3/3oJfYvyI80OoJBGt8zgTQXRuT5cCyBTDBMeuAzec4fk/OCBm2/iwl1oeZ7awmjXD6KFg1tLb0YJr/7CdLUf1rPXOUqtyj7iZ4XacyHAi4a59TF1GOJpJb7pIEb90NLIEnXRKIBa1vJFoHZMH9nsgJkccpN6upyFeVKw0Ch5juHFM1Fw0mqNERAKWWmjP8RGuZKCtWh7O+SlgX+tSyiLQnIcmmVAs2nl4wVQBfg0ii9wJrWuQ9Qz/i5ByizgnJeEpgnCFTlsDfYYkia8k46iyU3amW7S/fY/FUBb7aF8vhozmxQwJcGLIU7qVnA3HFEKLu3lrQc9Sn7aawOKNvDwzrWQiMsx6ZYic+wkSLozEWwSh2fYXmW4z6EXWNEiBHCypsTYL8HaWh5OwjI+Z/Yhju2BN/G28gt38ACgWuBdHDvwX0k2YfWSFCSsCrbeICnjx/ho19+is+/3EWPWGZx5Sa+/4PvETxmcXj4kjqiiqO9QxpHSrZIDDJ2U86kcePeTXzne+/jgzuk2dgEyeAY7W6DOqfMejRsVDkw1yoSpB22YTSStKhAOXCyNLpL5BNfYE78ULUVaDSoouS2TjZ4gXj+ZnuZfpQMIE34aUQmCIqVL0gdQc1oo5ljtmMi8hKu/gG+PLlJ/LWKXmWfMlbZtXvmWLUks8QH+cVVJBIxS8J3eFC2kWj15/pyjnTQR9cbRHH1Fm7SgO/Xq3j68ClptkaDw2dtEWR9ZHh2qDM/f/xzfEZ5HvcvYvPGa/juu/exQj6/sbaBAvGS8nZ4nXEO04cSp1Kb6gHtUpXCg1r9Sdtpc47/8LPH+B//9CP86ukxjknrLWLCCflrTt2om5SBXUtZqr00cqnlTjUKLKNJ+FfLIlcuDlFrUKcTMwzbl6ie7+OYOuBcemtURchdYX/McOfWm3iDMunzJ238aDfA1qQxR/p08ho5BaUpT3olfuV3xf9RZZvhryUDKR3hJs5U9EeAz3X1L3lDz/S5Bq3EB/liEZvLBVAN2KDW2B2jMVnkQ4m3+exrY8028RX7Ve2i0XvHeOMxNpqaSLvw37Xhrz+JO6MPYigVuVM+tjXwlQhPESNEg+hSDigqSTkAZAiKorzRFN79/j/Ht9/YMh3jCWl0WnkK+mi1aPz2iLcGfANtghnFjOxivV8YVmak/G5R4ukwd+HzOeVhs03MPWGZaKQqksByXbHscmZ7fIrR0ROuNz3pulZ/a2PdNN8+koqjuL6Mm3du47XX7+KN+/fw7e98iNsbGygm0giSv2a0Y+QAkE0l56oGJYUb1db6VH2N6PgaGeRyBgiz+Sjz9Sl9TxbCWLxHHSyHouh0QEzfJz8P+FzhwczKBtZv3CNOiPMuPcwpuVN6x/liz1ZfsvwOPnT60ZKv23UqCo87X5x7eK0G72SoanfW6PfzO3uF9ypv2GhA+0j1kYwY90iDE+o1D2Wt+lctKQNf7ezIXkUgWOJC0pOeL9tP+RlE04pG0HvMTmDdhK2tjfgMLfeYSmpJvyCOnu/jj/7kxzim3FOy5tWtFaQyGerQvMkzrcKjXEaKLI/Hs6ZfRfdtYnOtOtDrN8n7NP4Xt2g7raA9cuPJftmWgo2QPlTerIz/ZMraTFGbGuEXhtbgYSIep45Q+UFs3neWASQ/Gz98w+13ygEwJWNqmRGXeVh05NdCQ0SlDOtSGJMZCSi1iGhaCbPIkN0m2g2KMS+NLip9ZcWc8Z7eaIxWd4hmD2j0XTivy/gmsPWSUEgsCW8fCZ+WdVO4PUmV7+hTCkjZjAho6gMPCZJgiozf7Tqh8PKG8TI2OstCSztCgSJhGiY4k+Gt5fnk2Y95ZyQelptEOqTgUsZOLf8nMOEj47uoMZRkqDvmdYkgjdgJqgqXpOTxEgBr6ZEgRXPENcKNhRiKUQlEh5nsKfxUQjCN4EtsB8m0hbwIyviOQk3k7rSgGeX88ZsOAAkAOS605E46mzcPeSKdM2Eu71ihuIBCaQHF0iKWllexvLpG4XDHDP/bd9+gobHF63KIZks0zPwY1y4x77Pf9FKWzaWIB/eUfUkBxbpMh0MKXhr+c+dTHawwYMErfbdEjtSkJmDE5GQYMbkS/ckQUzZ5EboEgk3vIOjTMWPuUBaZ134fhbXSNcX8X7KpeRXqGiWwThOQaOkeObO0LF67WSEQ6lgY1KCvvc3jLQrhNsFUE8rM2qmfo0UDvlE9RePyCBUq9fL5gf2u8XejfMrz5+g1z9FvKflYBZ2mwFgd4yGF0qDFvcldCQB7pCl9avk2hT8p1J+UQAErCpI30uWJYu5PYkZAZNmHCY4VXaE+UB+KgiwET2Go/OmMfvE+1ZR9o+9KrhIkWAl5NKql0KYWmh0afOxzt3h11DWDwhwbBGoSxEq4lKag/abbP7YD4PLy0pLs/UMdANKLjco5HtL4V7LMYrGEu28+MHB6dHhoETcf/fLnuDw/Nz57/d1vYYHGf7N6ackAlbk/zjpKOZaWCPCDEZwTID57sc97KpQ1AWysr6K0IJ6LmVHzcm+f8vaE/TnH5voG1lZWrX+Pjo4s0kAZeSWzsukUgUzAlOfAQrPVF1NzWoivFHabT0SxlCQ4JhLU1J61UgZriyksZEOg7Y9kiAYc5VGC/Z2JBgn8/eYwiNFY1ZrpERpRYSpWRe8omWeMu2TfizPSRU8ygTCOslXTd0Q7SgBIQoF/HsCUNOhWWfxTtHo1VCgMKwT39Qtl5K9jQACaSmSwuES5T2O3ixhaLird6H2U5yVcJF/DaXgV1VAOXgKnQjaLxcIikgs0rnOLcGcI9kNJdNmmcyp7N9tCclgjuz6SdYA0L2UsvqAAJ/hVSDhBBI9pWbigMr4rVJzyXM5RGXYB3h+Pa+m3KDI0aqOsr5ZAdftCNKDZ1oEIulMvBp4IXOEUAvEM9VYB8cIqcmt3sHTzDZRuvIGV229j4/X3sXH/Lazdfg1Lq1tILS4gWirS0M1i4ouiNgph5IlhTmM/yPLH+N6MEt3xMyUHDA3iaESAaICX+/v4kx8/wp/+9T7OO3w36z2a9ambKEeHBFehBMsesj2ezsIn/UNacHvDFoXlppEUoCEtfTebhZCnjE/G2Uc0pCUC5Jydsw1c+mQ/9in3+92R9XciE2PdaSiS310ulosAN0j60IoFNppPHaYolBjbCdTdSoQXkhOCsj+VTrAMUzRadYIh0kClTX0oHSXgznKRfqhNDPTHNZKWVDZ8D0IE6lquW7pXq9loxR9KLQcs8oSfuojdB639TOFGg1FLhk1p6E7RIZimasZkeOVcl9iTjuH9WqlCEkAJp6Qrpdq0y7gwE4P8rgSoMQJaRUOILhQGK2ewORf4fg9px0fjPRxQhEIAqVkZmdaXSPRPEOb30KyFOMbIBmYoRWdYjbmxEptjVUmFQ27SJcG/HMm9PvzDJjGGBy1vHgNXEMNQDMvJORbmp+TBGG7d2naS55km6uLFsy8sMebP/uqn+PFff4LjyybC0QTu37tPeZrA4d5z7O8foFat4rJWRYVA2OMJG4/de/0mvvXOXcqbPPVGG0+eP8YlZdvuwR77rG/RCrl0npgjgxjpZ0Id4SeNe0hTucICcrk0aWWA02PS4MkpdT6NNWs1tidphvCMxaQuYj8o/Ej9xcOkuwCicRrgBCtqcYFoYmIboQtPP4N3Vseji9cpK/IYlZ9TJ9aNLmMaPQ0Sc5LOCgsrlBER3tfH3u4peZnP42uWl1LosEw9RRiS5tLk7UH1GI+++EscvHyK06MLPH34FcrVDhrEM1rtiGoMkVCGIH8dRcqT21t5RGIR5JIh0jWNPsoKwRhFZ0tdsHsMT0qMaBc0J9UZBnty2MO/+8sv8W9/+CkevrggFpiYU01GnUVB8AGqs/xcPuJDayvWXzxmWFoWKnX5fFSj4dfhOWIjvtwbJH27SSPk4bB/jHR0RN7wYHnzDdy5dR8pTxd/8asqfnFI+cBC6S9IPqRtYwNBQ/KEpgPIMJlwF/lQ87O/5iy/3HZdhIcnCJJmJ6O2TW/VSKtFqLDfFosF3FhKI6JpLsTRY1cS/kiBfUFcoYdxl+Eu3lNddEgDBzL07Zz+lyHnfLP/eaPzS9ew2sLNZAV7TvtsHyeHL2yQwc3GJXdSp1G20DDXPdcGaKS4jN///g/wxvqiXu1s7DAf9YxGpKWr2q0pzpsTG+RraUSf15GlWXf2ny63mxwHDtmXfU5jkzKp3SNtTuX8oyHKZyl60inx9WYVvtr/9zdF7oVI9/nlBdu3bt/Ea/dfx5u0qV7b2MByLm8rm1Disg9Gzqg5aUbRe305B2g/yEEkA1W2k8qteBJx0YS8pNW4ZCtJJtoqDBNFk2naAXEAcZ/Ay+qt17F24zZ1uuaGifrUe+RNDVaqMUQabEjhcmFEk4jsHw3ayRhXXdW/ukvXfd33PGbtr08e0m8H30s+UwdTl/qoW4UHmtVzdGqnlNdK6kc8yvYVb8iRq2f7aCcIVwurysZTvYVLh6Oh4S9hGXMs8Icwr/CvJWTlcen6ZDJLbBLFjPbDF7/4DD/55Et4oxlip1UUiEljPKeIysG0i+VCGrl4AuF4mvYRsTL5U4lFu4paoH2rac7FxTUsUN6MRi588ugUL45rposVWaaEvmlbKvz/z95/9li6Zfmd2Dre+/ARGRnp3fWmqrq62d0kmzMAR+ALaYQZgO8FEdA30BvyAxCCDCRAgDCCAGJGEEYiZ4bdTbZhd5e7dU3mNXlvehOR4SOO917/33oiqjh0XdPTLFZf5o7cec557DbLr7XXjnvEGpGxGPkw2uf1XHaPGUpXxaDT0nPZ7YkIOof5X7D8MgwATN3r8rq8Lq/L6/K6vC6vy+vyurwur8vr8rq8Lt/y8kuIAAgK657xIkamQ7f64G3AzE74h1ubwoRJzdwSE8utWG5xyS1P7E/NushpLOt76bPWGA8kVn7W1GNFZkseQugrabb0m1giPLFUdGJscYLlbL82tWZ/bo1ByLrTsHXGZp3h3PMFqGE2H42MZA2ROFvVxSyp5yUjIV+7SNggYZVpElzZzAqpqGV1TSIRNUJy4pGwZVJxjxYgrGUaok9YtvBocC7mW16NcT+orcv5sMVGfZt02rZYSNjVBcJ21Vasd1jEWH+l6zoNtvDoa4YytrCyZKU84Uj0l3HTP6y64eCTgmX6vEx1LBLBW5e1XKHoFshYPG3FyqKVFldsafWCrV24ZJuXrtu1m296+Nv1W2/ZpavXPfQtl8tbMo7HDitXwqLWtdbxkU3DJP0Yma/xm2nmNKeTQd+mQ7XTbYKaSaz+NApr5VRzjqk8ElGXOI7F8cx7I/ghXDii9xC2zt6edI71yWzhFFjO55a68KGtv/V9SyXP7bX/YYt7gFTzGqOChxtlbDDs2OHuczvZe2nt+r51m0fWax7o89B6jT1rVbetWX1lbdXm6a61a6r1Xes0NcedmvU7Lc11w4aDlk1HHZuO+4LxgVsMfSsRQinBGX1n72m8YVhG2aYnBBBgjQWFNKb8whM7j+ZtHit6giTuZRqiGmu8+h6Cp+tYQ+VRF7r5PHTz3JrP85inKLA5aqqNNWu02tYb0pax5rznUQ4sPeh12x5yjuX46rUbVhac/aLllx0BQBjWX2QJAGGuj+5/Yc1azVbW1uz2m29ZqbJgr7a37eOf/Nj2Xr2yo/09W1xasXc++I57/08Oj+zeJx/by2fPrbywaG+8+7Ytr61avpi3o5Nj++Krh7aze+i4dv3KJVtbX9W8j71tL1/u2N7entPZK1cv2+bGps/Z9vaO6q5QTBOkLly9fMmWVhat3mZt2tC9/9DQdDIh+pXRs+Nu1WfJ0qLo2UImZgu5lJGQLZdh6zTwmKQ9eFZnHqGAV9bnXrCRTCQ9pI6khB7aRyg1HhbRhqHw+fF+02rtqeae9XzkBom6N4BcI/PJXPATt0k4ZlFCsVMhX9pzWmtas9Wx46OaHR42bfsoZCf9DZtkr1ps7S2br7xl/fIt6+YvWi+zbN100WaJrCVTOd92LR1nbbjoktoTEs024eM8FvHQYraqjEFbBMt4aQnVZsnYWMNF6OdUdBj/RRS3XlRtjgb4MxH5cVqqynZwJL7Mqq/puGinLpkJMYivAe+gTdD+XnfgyenYq348i1mrP7WjBrkXJjacJsVz9NxwUu0T3olOJDKiq+pDOKW+iHZkWSqTLNg4lrN+KGe9WcoGlrJZNCearRpLqX9JawjnOuJ9nz14ab//w8f2k4djq42yNhNuWzRrqULaQhrviPqEhyOWSLtXI5rWfKWT7qXHY0Q4u4ZDbch4eH+3PRRdiNjaUtnygoWu+tHVnLrXQcfZRzoRGdmkLRwfzTzxGyH688nAul3xqUjCBjpeYRs+3cLaeLxs7KFPTomY5t1pvuYjlY4KX/KCnZje3bNmvW7Vw6rVjxs2aHZ9yV6r2nZ+DvwQCUCCNSIP8qm0+DDtAR5JvBbWd6Ltwr7GMoaXKkawMNF+U6v3RtYdTTUvbAFFjhW20ZpZT0Aw0NyxYk0AoDkNCWbFV/QJ3cO7SEJWiB/hpngG9RpdQ+ipphG4i0ctoz7kWMKg8Y2zPEptyOp7frxvqcYjC42CaC3yt5Cn5fRgV/18ZX3x9Prxruhp19KRoZWyY1suhq2U0itF+0lUmBaO5hITy2dDdiFxbOPd+6IXF+zy9TW1KYDV6sm2/dmf/p4d7L+yf/67f2IPH4ueaW5XVzdsa3Pd6o1D23156Mu1+uKnHfGRS1dv29/8679pf/03v2sfvHPLipmIHbx6al+Lpj16+MiODg+930tLS6Lfy3rnguCq5GG15ZV198ylM3gPJZv06vblvR/bj3/0ibVbEyPhGp5tvHbuAdSTPAQdHiWAIO8PNIj8Jmxp7FFoKkRCHuxWbXvvyJYLj4Vbfbt3/KaFsgUbHT+12lHDaRn5j9I5li6kbXF5w4qFrI0lGz17tiMQTIsPzmzjUsXak7a1iCgS3Wy+2rHq0a5V2+JbzZZo84EdH+7qfdvq90vxs65kmyUbi8ZNkkR1JDUXOfHcqZHXCdkQOUpijEcKABUUDbN7kJ1/qor02Q8+27f/5vd+ar/30UN79KpmAmWnI0hEk4nkIA+JAOiAK/gusi5yYnDYR0P4PSd6ctKwMFsACj5x1hbEFnNx5KaIlbMJW17IGtsUL268ZSviKfPeS/u9T0/t833RQD3cQVsNg8NP9N4ZMBOSDC36PPSYBfBEdIBowXnXoqNjiw809+OmDSVnsFXdTLSEUGtNpa2urdiljbLoAMtchTsRwUSWHF0kcft58fB0buCf2uGh3AyWX0QPwTG8yPw+O8J/uoYIAJa8ogc0Dp7bnmQplkZ4wAtRP6I1LI11CdP7E7aFy9ftd37rb9i1jbNow7PnUohAoBKh1aCKtrckogoVTCTa2wCbYv4g+RRuh84nEyHhuOiCriM6ha1wRyPhv455e72oUxoraORfpCCPJ3NpK68vCa+v2vU3btob77xhd27etBtbl22jULY7l6945BOJoH2rPKI9kQelDxEZy1atbI84EtMiuo2lHeE5IfVEUiOfScfQdWHhDssgrr71gcv7njiPjkDr6Ac9B1f5prlwj7/TGR3Tdcwhv7kkkC81Do7hAa77dGhA/ZH8Qb+96FPH4Tfdzql9ffen9vibz204blulnBOtU1t1yVCDTB4DeE4qRf4jvP86PhzrHLkRCP8XTrK0S/yeKL4pcCrdg+O0L9imO+JJQonfaki+u/fxF7Zba9nF67dtsVS0kegFCcX39nYtkU/Ymzev2urismi4+Kjk2Varbt1eW2OlHuod2XxJstyav/fZs237/Js9iyTT9sbNTbuwXDG2kSQHQlv8v9lseiQZy/YKhYJ4YcR6vYG1u13RgmAZM5GOv4oRAL80AwCK3USKTXwmIHZlBtT7+TNQShxmdDycLFt68UIQjigkg8hHJIww2VE03bmUEl3ua4R0LCUCyToe1igCPYAnIYDdwdyavZkdtuZWbQ6sVu3rmNRzwvkQIEQEsoQ4J+M20qR3dP1A0gGhiwB7XgIr6lEqNLaYAJsQvIQYPWvl52IcCJy+ph7ghGmoD7rVyIgOUE/V9owUV7JtE17KcoJrSxJSJxKoGi0XxFfYC1qYQMgIwN5v1iTEScBqNlxwThcrtrJS1P3qmoaM6qPGWJ1VDYEzFgqjCvNCWAFhCPcEEZkvQkAJYSdLe1G1VFmyhYVVMXyYvoA6Q9bKs7X6qrH5yHKhjpiRWUfCRDib9nXnnQ7KH4nEujZotyXsMLdjEamhlPe+jXs9Ee2OGwcQSCFENNIVUM0ja+lZ04wySsIWTbr12w0bsW5LCsxQ91tmyeaRlC2/9Tdt9eJq0LlfsQKTJCERmb2Bx/rxCzvevi8Ff8d6hPE3j6zb2LdO/cDX/Pc6EnZ7hPFL0R93JVywHAYiNxMxE5dCRYEwewVHYHmaWCfIYpQSGmCWQbAl06pzOgUhBVIRLHwpDXvzh0XYpETMwwkBBfCs9opQxqIks+E6QqkwzBDuFiwjgKkBT47aMBYSCU37EjJqUhak5I9YZSjyr3MTKY0jMRmyzI891GkimAnb1Ru3rbKwzAO8jX9e+WUbAP6iOQDajYbtvXgmIXvNbtx50wpS/ndevrRPPvqx7xPb7bRteXnZ3n73Q1uVsk7W1y8/+8x2XmxbSQz93e9+19bJ3E8G6/qpZ6Z99PSl5idql6X8r0v5x8CzIwW/JYF1X0IsSXcuXrxom1uXNOpz29nZsZc7u6Itc98dAEPd9auXNO4he7m76/hI+CZ75rJcBfiEZpJxmtwTeSlmhLQT0u/LnESjoDWehEjjERMti0ux8R1UoKOCE7LGk/AHXHWBDpp7dnwqhfPZftX2TqTAicZIVHC6wdRPPXuy4Fc0bB6KSQnFsColrN+TMDbxLOujadZ68QvWzN6yfuGa9bPr1kuv2Ci1YPNU0SLkNCAbttoF/XTFXg/nFb5GW/CG/g5sk80aHIwIR/QaHy/9J5osIUr44sKj5pFQQQzGYQnECJMeVi7BFhwjNJfnQrMzoktxHYPgjtWPoWBeHwF/oh0aE2hqkPRopGdq3PSbtckk8uq0EAw6RrZ7+tqWUtoSH+hIGW10h3Za74qmYiSOW6vHZ9Q6Yh4t6QC9edq6obR15ilrz1J2MkpYY5a1/W7cjkZJ6wi347lVKy0UReu7mr+4lIJFS6fz4pkk4ZO0K9z2hJJRjNgkohMRV/sm0Fwp1BKp1a6e2tMXTU7Z2tKCFI6w1R0eQm5ozIt/kP07oo7XRNdJZsYabhKojSWQtn2d7cDHaYE90XW90xqNNMtHWNZCYi2y7JPZOoni7AkFUejDovV9a542rH5warX9YzvYlpJ2dGr7h6d2dKDjdfHrNvKC5ksTjRAOrJOfIMwyNB2DnkXDcVicz7HTPwEEoaIjMUIExaF4fkeSf6s3EeyNPcEYe2p3NCdk/SfsF8MQBueA5iJX6B3wTVWfd/iv3uH5EQQWiWhI8gBwnZCCJoExJb7eem7WeCk40PWqI9FEcvGQnPW0fmKHJ0e2d7RvRyeHVq2KLzRZ002+nLl1+x0rRiZ2uWS2nBjaem5iyfGxtU+qtrB62ZbX8mqV4Fm845uvf2p//Ed/JKUdA+MT8eOQFOMVu3b1gto7tqOjAx1THwVPGIuL5Yr9p3/zd+z9t29o7CPWrh/ZqycPbPvpY32vW1rzj0FvcUEygWgVe2CnRY/jKfG2hU1f/tKT0s8c7u7u2enpiejTC3vyaFsyRlY0MePzwrgJ243liMAACq4nvxMuQT/SWTL5sy99gJ9j4c7OqyMp6X27vblj9cbIvjq8ZjPxnd7+c8GGeI/GPhJLqd0x4VxSQvm6VaSojyWsPxZtjaitzM2qFMHOUPDckGx1dCJeXLVGR0I/RrKQYET46pnM02Fd11Uf6oKvpu21j223WbVTKe6N4wN78uSppaQksRMQhgWyx0EeKMy7y2H6Di15JXny93/w2P7r3/3E/uzLl7ZXG5pATXMgeiM8cMO66IXzcIrwDyIFHQ2MOTp0hi8YS20qjXPSdgNAJDaxfGZsi0nBAfRKt+ZFm4tqfyaVs7WNW7ZWydqw/o39/icn9s0pPJ+2QdcEx2dyBEbciAgi44h8msQgI+DMiG4kxnsWHx6Kx0tW02xJPRE9UbvVDpw/KEIYuy+sC/Y0J30yYyYW3QAg5ONNQR/UL+Tw4DukR/IF1WfZj/r/CCr++2fDwcVcI9yT/IgD4nT3iR3t73j7WbolBBVNFQ3Qb4wZszPZe+PWm/bbv/nX7IKUSWSgn5e56GqgtO82JZOJZjEuvBhDjkiv8N+kPEvB1+NbOoZdBNyiWXxiCJCIanNoqUTXic60huITIgACI6fzf1Hl/18rGHqyGSstLdnmtct2/cZ1u3Xzhr37wXv6ftVuX9myCwsVK0iOF5nRBIueSfHvuBNUYyb8Tok/+np6X6OieZkObSw+S7LUuBRZls7cfud7trq25fDAYyg+b6rABgQLuMQg6vIkdFDnkBExHnOXG3X0yf0MKXwwmL2fFx8aP64/PRNeffzqhf3o93/PtrefWnEx77lswuQ3kL4zlGzC9Sj/VGQL3zkFnUKyDMtKUbRZ4sjyaZyKE/UfmRkHcRTjOok6mA/By2DQEd2o+e4b7PKzsLJq3VbDXr3ctqZkuEanZTfvXLP333rDipLdg3X/km+7DVimFH8p8Bg7syV/b7N25HmWWr2wXb520W5d27AseowuZglmvd5wuS2rZ7ETFDoWMgE5ASb00eWquCfnZtkSff1Fy7fDAMB1qm1PktAXEZUyHZq6IAWzxQofEIWA0c48A3LG0pUNiwrosSqTNRcrP1AHAqL4uBeZAwIYlMlxOGX9kISjcUjCmiZOgkO7PdbEBdb/uYhaRMyRLSIyIhpRCTF4kBBMMSSQhTQmodAFQylCydDECrGZRfU9JhJAdlhXpnUtQgOGCRrDu4N2i1YhR+o5AyEnAgfEKiuhim1MyG4sPJVAJeEI67/0srWK+imsTkkwQrAYkgG+WrWxgL8v4SWSLojhLVs+C1JLoEBHg/toSBkzEJdP4YEjJN+xWkuG8x+CX4ZVQ4TVL0BULGxkVk6KwSUEyAAnFaGf81SPRoBhijFEeicS2oWQIiahRMoFxnqrJeFPSroKXqFseVlVAmipImJWtGS+bBEpIXMRFCrbjKUkoJKJFCXUlQSfNxqntut93WbNWiengQFgKsX60ocWzS7Y5ju/rrZq3H+FC0kBV1bWRaQy7uk/2n3gCvOA9USajCDb/1QMCEWfPBOwFBQmGDtMkZkL5sonQL9R8zUTriBOZ6yw1HdWHAregDk8d9KMVLHUs1tFXKdELHRsJoFnEk6L4QvI9BYYFoQcYwsKAePu98NUJ1L+RFBJaOjbAepN7OxAG5MRtl+SEDZUX/oiurwXw4GuwSJNYi9fQyvgD7Zmidh1MeYFwWzAVf788lfFAEDuBTyCt269YblSyV7tvrJ7H39sB3u7tiYmk81m7f0PpPyvX/Dno/zvSWEv5Iv2wYffsa2rlz2HAoaypw+/cUEaj8ry6oatqP8ki9x9tev0taM2YszZ3CRbrYR6fd+Vgo8BgLXe6xsbbhhwa7PoCltAHu0dai4nEsglvOJl01z0hbMjzWmnDRyOrKzjZFuHFsH4WG8IQfGoEM1rIhUXQwUuoJcIrk5hvUL3nN6cERqiR0ISLPekoDyVpDWdoIyLlmJVVYGeuYAAfOpaohxg4CSomyQuSq4uWaR4x+bLN8zWNy2Fq0t0aAKci+afJ18jERt/5LpApdBhVx4TgucU75Pi4R4LvQ8aDk/hfjyiY/2e6DhKPUnmMBik1AbkShJWDsUrxmMJyWozCVZJMMcWZQldi6CDgOJZlgXbrI2FyLN1FhFAKJhUVHei28gpQLZ37mdsR1IyUQLGEtKGEtIwNAxGZx42PQMj6tF+045rLTs4qotnqS0ap4GETKLTuvAxtaEvgX1sCSnsouHpkqXLqy5opEVn81LY4umptRs1TUjGKUZeuDcT78IgRaK8bDaNjOlJO9kZYKY2JxC0kHI1z/BkjBPRVMaK4kcpHZ+KVgHrRIcQPYAXWJxFfEBCmaRiEhzlpfBOBkMX0omESIjXlfHwipcJehxGMLSg9OMRiQvGEDAxMmUzWSuVS+pHRrxIVFA8FsMJnp0uXmt9n6gNwA7GaOByrucMNStDFHXNA3NLBOBUAn4gB4guCiZQypmDFDkdBIqAs05K8J+4UaOvz15fyrF4cq+HMUC/pSwQxcGWwh3xOt8GUNeR14B13Fwz0PtQ7phHcEb/662CEzHfiJSpiGSa6dF9mzb3Hd6hxfA+XexwgCI+EA6SxBivPFtFVRstq9X7ahO5Ozo2ah5ZYq7Pbs2IBSHxYD5btsrykpHgLCy4Otx/aj/60R/Yj3/4hVVPpcC+6lhCcsJ7779nVy8tqk2BUXk4QAHQAKndy6srdnFjyUa9hr3ceWQvnz9wL1kiKr61tGprUvKWFhc1ryW9h+zuKHsD2zs4sZHGgzw1Tx5/7dvNvnix57tvJNOCC+FBRnCQryCEq33CKXAL/qJZ0h9QA8/AgKg5ESyyNpthgddNRJ92Dhqay469sfHcnj4d29ePizbt1W3SlNzRAQY0v2TtL5JYLGmVxTUrCW6GvaY9lVAfTef1lrltri+LfGCIkOwRK9lYsmB7ROQP228mPPt5Jluw4tJFi5TWLZJdFryvuVECI1J8lpDMN3M6uaHxqiwEW1GTAA1xBdlN5MF6kq2+flq3w9OB/Xf//HP7J3/4md17vm8N3qWWgFMYAFwBZ/YRDLEcaUS84xoH5CsUnSDiBA1U13jIgR5ONv7wUHLS2ErpiS3GhIvIpbomjbwalcKXKtjmpTu2mI9a4/Ar+71PWva0mUKQ0lskT4vmkfkfQxhOpyREW8qhemfpeVMz0rfcZN9Sg32LTJo6LjqlN5CsnR2d5lNRG8l6GABWN9Z8G1DWmA8GakdS45wuqzVMov/TdcB5ULjHHUi0Q78xJIu0Bd/9AloYFO7ju4ZBfBFjz9SOBZ/Hh3su4xPNNR0N9d6hhlB0U1fPEmkRpqhdfecD+51f/zVbzCHjnBfov1mHrb+Fb7v1idV64KjGwV+EMVi8XNcM9YXAVZFhExiK/uo4tIIp0od/1feh2hASMewNQ1JMgykisSU9R+4+78tfTtEzxb8zCyWv61fW7fqNy3bj9g27feuG3bx22dbXljyyrVlvWlp8iq3DMVaFROzQUWboLxpLIgDIk5YuL7kB4I13v2dLC2s+L7TZ8crHP+gBnwHeqgCzTAqF66ic0ScFyA68/szx2XVnxZ99/r/gjjvZ7vtoZ1f0qCdaVPFdh0gWjrPC802I7+N8RM/DAOU7I0iH8jwCaiM7DZDI151i3CecQYdA7iaPGGMAng3Jp4IzQ3S92hT/FZ6w9d+LJ0/s9PhESn7XCotl+43f/J7dvHxRHZlYS3oHO5kQMYIMx1bI6EMAAk4ftgHsD0JWXt6yaze2rFJIifYEjq9GsykZeGR58UOShHPfULBKMkDky/McTORMwmj6H+UuAOdAxd7kLpSghAu73ELqePRzA4ATRAldJqIdL6xaPJ8WLHIRBCYIafJP/UYBx3ZKIr/uTIp/JGfVkRR/D/OPChAEfHiapXASor+8yF7FBUsUJWhi3kNgEBFOwKL0DjKzku08LQLL7gFZKT+E/kHMIaJkUMdggEGiLcaKYAaTR7iSvODCCEIC3rmuALDek2Cte4oSLEmUR0IcPKdYvpLzga0VElbJJnyCEVpG3ZZ1T3YlHAiAsRyxnU2xYqUi1lcRQvEJFEjez4D+S/jpQg4jxCGsnOzxTwLBkBRAD19K4Ck5AyT12S19+g1jxmABgjt5Za50DiUPZc66hzY63ZfS1HVlAgLMfWRDJ5ng2oUtu3D9lq1eu2MLl65bZfOqFde2rHTxihXJ1ru2aTkpOHlCafIFPZv5xcust2me2S4QRZP34VGq7x+I6fctlF+11fd+x5KlZVu/SuKzX/2C8FlZviAhO+XJ/cjsTz9JAkISPvfW+6QFwiOE0SePsT+bTH4GX5hnKRJS/IcSuMfzpKAU3wqGnIQYLEJUQs+E+ZGMJyXlPKY2CK51juz/hB5P8ZfCgJk3EUyUQoGS3idg1fhDTEkoSCUDsUciqC1MPYJMOkamcuH6ZOje/5mILZ7jiOaM+SKLMYSX/Wl5ZkJ4deMmBoCVnwPon1N+1Q0A53OD4rK6vCycLLli/+XdT135Z3eNd6X4L6+t28bGptVqVT+3v/3Ss86+9d57HubXaTfs4ZefW1VCNOcw3GSKC5YtLTleo9zvHxw400OIurBxwTZVwdEdMc9Xr/bdyLKyumwXty64YoVCvfdqz3Ze7HikDQoeW9mQwKYnRkRyGpjpTMQJY9+CaB+eWsxJnkBHMADTIrwfvMZL5hZ2CV2ASCDG6Q+YEbg6LRYO4yWIRIjkwZvdtQc7RLTELBmDnkkR0D1R3QSdQSilD0kJ76lM0ax42UaVOzZNC0YqFyyWy4o+6Z7ZWO0UrOkVUKqYvoQ1R3jIhiJqGKYI88Z4QfigJ2ET0ya8H9witBvDrAvc+o1CgmKP4klodULHvE2qRGkNpPhDS7H2E76NR5d2Oy1UG3jnUPBNMkZggHHACB2X1AcOEEmgbvl4+DvnoplSPGMp0VXBykRtJxP0kARO9AORUrQXwwTLzbIYk6U4VqunEnC7UrK6EnbxXCf1TAmbRGeIliNEBaH0CLIkK0x7VuNUmn2Tk5aT4BSOEA461vslvEoZzJdyepWUaZL1qVcINr5sQ3wQL32W5RwaG4zB0AcEkwab3Gv+VgtZy6hpuQSGGAwucculUlYsEH6JEqD3aByK4s1sBcjuE7y7Nxj5vPEbQzlsCtqOCohRnwz9vI9It5gbS1Lix1lbXCnb0lLRFhYl8G4uC74X7MLmqmB8XXRhSccLvuMASz18z309eCSGy1x7tJ7mHfxBscfjDh2CX0NKMUpkBPckeUxI6MAbi4FfPdO0BfMN7WK7P/c6ac55TlfagRu9MQDoGIYB9vDHENDvs/OAjkmBEPk0ddsGvWNdK6H78L6F+w31HcOQZA8BCPt78x78aOANkTPgxVztYB/ycCwnBXxLbe3Z/u5Ta9YkdFZr1mmILmtcM3nWB8ysJ7p1Ktrx6OFn9tFPP7Kv7u9Zqz20ZidsFy5v2YffuSmYmlgxm9TciDdMMKJI1kLUETziAKke79nh3iu1tWe5gsZ7/ZKti8YUioKZQkH4knQDxcHRvn300af27NkLO9jfsaPDXdvZfmUnx6ceWTDDExpNeoK4XFqzHhFuCi+cfUlmchElwieGRtEK6IXgLZ1Lay7Ev85YH56y7f2GeM5Lu7n0wr5+ELeXz3TtqKVnaeyllYHjJJzLF4jaDAwAxaKE8KHouMYpX6i4B/Tqxorl0zmrdxN22pFMOJiapkoKVdZy+aIVpPykCgu2tPWWbd142958+327eeu2LYtXbaxdtMsXLtkb1y/ZxQsbtqZ+JdJJtUG8ULMnNJaSYlZrz+2jr7btH//hF/bl4z37w4+euAFjIJibwl/1SVZ9DYHu9MFQ//Vb9CbAf8EcBgA3vsE34Z+CWf6wlnhEoOS2yFB4OrMFkYJilEg8v9uiwlt2isnml+zClVuSLWdW23tgv/fp0F51Uy4n6skBXNMCyK8+oSHzkHBw1rDMZMei+kyODyw66vr7MYaOVTHme6I51WRSOCd6BW/eWMpbVA0cSwkmQWM0LTquc3qNF8c2vqu6sqhz3Esfzw0hPh7wA13j33UcI3dQ1F61BcJ7uP3QTk8OPQEi8jfLhVz21Hdk/VCOJa0xu/Ph9+1vfPiO5UWnfl5oCUm99U4B4UkvZH3u0fzpdU7XPRpARejnY64uu8zcEy6zNJjdv1jGRPOhZzyeikGUxIpEgeDQO671rCl6PRJsQ8rPe/KXUzBTqLGineyelRZ+Ll5YsotXNu3qjSu2vrioeT+y9UrZDk5qFhPce7Q0Q6F59p0chFtd0Y+s5BN27brz1odWkbwBbKjnPj98+1cLsItOoA/BDD/8H6DrLUJ6ZU69wzrIODGWPsDBXao8g6/6bzoXzosmVRac/4g8iSYLLzA06WnIBnEUZfFh+DgwiOef96EbwWswIONQmEoOnUhOgH4iZ2BIQ44jIgA4ZhkrDt2Q4HT/tG+HzYE9efLIDg723VhAVMrNd+/Yd7/7tlXE5DqtqnRSKf/qQyaXt3RGfNNbL3jotHxZQBBBddGW16XXVHI2k2zUbbPbluig3ofcWigHyj9OUowM7ALmu0aJ7/rScvXh6HDfDQO/qN5M+dYYACitRsN6LfYYnVpG2IRFEUACYQMBS/AiYY/QEzJ+RgvrFtek4HgZw/QnWP/jAgD2WiWTf1iMOyrlP26NiRhXNOGKuWionhsIWex1yx7Q+UJaTCNvSfZ51Gw7UYZYCwBTQhgsu5nYRN8BWJR1VRFTzZw6IAYgBhOVcD0QJRmpLViW26ISWNilrwaehZGIcXNorAMlpBQgdcFSwtlMwlVEz8TQYH22+xnYAlsm6ZmEpU1H/UD573ZsHMlIOIhaIhvsLwmgM0YIkXj/gjVQAW6BYzQx8HIEvzW8Guum1YkkkJDEmmAYO0Irtk2UA7wWP7faQgx4A/QZBTEwEMA4Jo1dm9VPnIFnJQSyTRUMc2vrsojRNVu7xLZYW5ZfkYKv47GFJYuVyhYtV/RZsYSQPsmn5pEtgDAqsB4QAZdtZqDAMFnvj97YwUomrp27+qFtvvcbInxlDxn8q1QqS6yXzEioblt5acPazaor1hpkdZsZAj7pdcCkgsrpABf8vC7HgDWYxCXEJIQDMVXGCyWfcUSIgmCiyknYFj5oQDVvwWeIPXqjqcAiLHjGyuqFdwi/ML6QawIl0HcSENL49pM0z4krRCfs0SlpKRIYClhPG9Iz04KBuJSl2VREF6OW+sVt4HAcA8Dtt75VBgDHDVW2iWHtPln+P//4IzvafSXFhfX+3/WdNPKFolVrNd8lYPflc9GbYqD837hmHcHC/Xuf2c7jx9YUXsJ6GaNEtiyhsu9h/YT8M/3rEkCz+ZxtbGw4Lh4cHHg2b2BobWPNLlwUfInJHR0cShhv28vnO+pTL9jrXooh+I0y0m1LuJPSgic/KXjEws7a5axoGZ5EIj6YZ8LuUJQRCHxtna8dRABRvwULkr8FEvwHnAp+YPgIZ1IMsaMONftPXrHFWGCRF8g5bAMV0FCUIITouGAykV83W7hq49KKZ7wnAz/hrkQuECHjnhVQRf+xJGYouPTtn/RejB3AXbCuXy9RkwZSLLuitWSMxoPLwZT6lFZ/iGTAoIE3x4U9XQ9E4v0hl8wEJUbvx/ArYJbCpLd6RSCUUql3Ep1Gv8nzktRzyXbv63e9fzxTn9A04R14HFb7omImvoUU90jZQUggTFNfuEMiHWbruXvK2WHF+YTmrVUnU3BDgoUEdfEuLMuAKEIqY0j38FKEpWzRL9bCs52XJGWLaixjUvBR5GKxlJQ7hJKM+q3xEXxxLCWFJiFJNq37UP6hx2zFym4JhDA2MfK2B66oF8WboEUoy2Spx/TIto/kjMDrhC+RNmRy3A9vFF9UAwdqOwOTTGmsEMSkBLLOG7hB0CZqhBwA7CwSl2IMT8qKJxfV3sWlii2vLNjK+rKtbKza8nJFOCS4RXnHmAP9FOwlNAYRjTUkdah54p19Ka09CWQDlHh9MoZ4+UdSIKdj3SdZA/hJpQWjmqO85IIMRhg9G8MenjxXlGg84ACco5z7GCCsCiY0GRhlpgKgvmAVWWPYDyIIRp19wX/fIqePpGSNBBdoBBjYUYT0LGgyTwNswSMirHguEQ7RgmeaziR6drj/wg3grBUdqv3dbtuOarv27OkTe/nkqT19/MCeP39iz1/u2au9psPpbJ60W29et431jPXapw5XiRgwhyNhJBkjrHbPpbQMjN1pyCvE7kV5IvKkHLdbHY84arU71mi27VQ07JO7dz26gCjN+XwkXhTINMAjhiTmfjIkqjEjmQq6LXnQAZWxEr8A5tVHtK2ZagwaIJhL5dg6UjAP8qjg7NjZb1o+u20Xcnv2yZcp4YBgxHNzmEdjwLNmkrtyBWSijFWW10Qfk7q3ZY1GS/CRdQW5LPgk9BmF/PnOsWSfkQT3BVvduGJrF9n7+4YtrG3ZpWvX7cqlLdtcW3TDUFrKUz5XttWFBbuwWvHcKORNoS8YvKA3fN+tDuxPPn1s//iP7toPv3xuz/ZPpGCM3KADrqvHFgZm1G11/oz9aa41du4t1fzTl2AJiwZAF/i2aGd8yIdPNC806+p5I8GDZInE3DLRqdMf+GxU9CSt8SuXV+zKtWtWTvSt9vKh/bO7U9vvJ0Tr9Ba9l4go8jXNQtCaQM6LzGuWm+xabnRi8alkQpREzRMRVzNpjuCT5+YSjCMfk6sEgL2wtqqxSVkE3jAKqw0rwvd8QBup58V/CsY1F4E86RzAcd+dHypnQ+JnaFUgOwR1POjo2pkdqD+nNfFnaJ3wlq2NwWuUW6JJ4uIdhHy//Z3v2/ffuOHK5P+o6Gevz1iH7aQfsgH4Jliif+d5YM4u8+bTJk2X+IF4g+ZA6OyVpWM0EoWfa9J6hvRYE/gLD8LCy54d1VkGNXZjUVYg85dWJl29RI0YddRolggNHUDCRDZJTlpeKlv7uCqcX7GvH72QzsDuJOKymnNoPsuKiDztay4XNi+5h/32G+9bMVPwqBtoFX3CSM4gsCU4A8KcAJewFe+1jjGPFGgi8OKVA2dzeq47+Dyrcn8wqKrwVcE0eWjyC2ULCT/nvbra6sxAUyToFF8l9xo8DjqLMZ1nEpWN3oEMpKN6TmAsw4mIIRldhWWrU+G5v1cvTCRTVshnra95+eLRrj14vmt7O89dx7p46ZJoXtFuvn3Lrl1alT7WtU6rpg6It0k/yWhsGIFeRzoY/KTTcNpfXty08sKWYD4lHix5ZMBuZ4zFXHQj6zuCwe/7oq+dnyn/4sGu/KsPgmPoOUaIX8UlAD7nr8vr8rq8Lq/L6/K6vC6vy+vyurwur8vr8rp8u8svLQKAvVfxWGGNZp1hOop1yM1Ehj2Q69yQo99YIuehrCVLSyRHtc5wZs1+2DrTpPXGYetNYjqGpS5iw3DShqGo4V1lUQCezIjuIWMw2foJv5iGw+5dwkqNJw2PDFYsmpaJzi0RDbvlLDIlxG9ktc7ELBoLPDHhiMWScQ/12e+qDbOwTSzkGYWPTru2c9Cxbp19rXvWa3St2R4be8iWiyRAUhvbbRs3uxab990ClgkNbDkft1I+44kt2Jd5cLpvo56ui2UtlCxYOE7IW8kTKbnlD/PlZOKeuxj91EARHhuhhggpY9zc4OZev9mga7PhwAifDU3HvoYspuvIjB3TWMTxWjEt05HvykBId1zf4za2eGhsiflQdWCJcdctn4Q9Ly8uWaVctsXlZSstrVl6YdkSpYpF8gVTR8xSKQ26LibSgAnAqqj50CSramL1QvZTjSZSFiWiIpF0b6W5F5t5Mxv2+zaO5Gzlnd+xtStb7rXydv4VKlgyV9YvWTpbsYtX37Hj/Re+fzyJa7zgHdCfoNHhP4B5LIrY4tRZ/R4JPgcj1q3GPQqAY+4oUMVq6tZRBkbHuR8MCpZy6Lx+E2VB2ORUYxtY9Uf6JKxbg8xj9IkFn2cSUTInqkD3RCJxCyfSFtccEW6cioY8aSfh/qy7JZcDmVZZi8gaT7wF7BfsU6T3Y5m9eefbtQTgvDC+9aMD+/LuXdvdeWmFQtHe/873bfPillVPDq3f69rn9z6z7e3nVioW7I1337etK1eMHRK++vwze/HosUdIsHZtaXXVE3M1u327/+ipbb860HyGbWN9zS5sbFheY4GFe29v33Z2d40dIdZ1bmvrokc27R8e2IsX21ZvNPXevhX1vqRwBUs63hL6yPp+EnvhLc/kc6IREc8mHBds4YGNqrLeN6a59F0d3MuH9190xl2Vgk9ojSYXT40AL5hStRNAczgU/pKl/qgx9Eoi1YnwfuyeAjw4IqO6Ny44jELbMgsWKi7aXLgPLfa1yng7RdsIFQR28Zixvo78EoRsEzEGDQbeoV9iGx4J1RoMrdUjf8Vc/EhwSKi/78ketbhgGfwifJ/lKwnBcFpUOy46B00kvHs8iQruwRy922M+zzwZzLW6T0LAuOgUSV5ZT84+8OTSIMyQZTIUogpITsj7QO+I6Cy4yXIrPDIpja0vmWHMHDFBuJk+aNfcoyIKop/ZTE40UXyu17JarWHtlvqld/B+3WgaCetrjGYR3at3JvWyVETtE92n6eA5idLIQkyUAjiZETwUNe945IiwSOli3+HB+8G9+qRfSfEpwRSeyGGvI5gc2mQetVpzIHgSbifwjoVtrDaz/30pk7ECyw/UFsL5gY9MKqlnBDwlSJLIbhJBbhsiI+DB7M9P4j36c+ZUVYUGMp5qIwOoipfPdzkZsQRCVeOFZ5FADTVZ7yUigzEWz+flOg8h8113iAgYBSH71JZ4OXAyHozcW841zBdjkNT9QSREADfMM8kS43EioMgDIf6v9xDVEUSyBPBMX8hNoJeqpWqnrksOD31OE/Vnao/wB3jQnOP9d6Shn+o3SeWAGaJA+E30xkDyDCHIg/aB1U+Ozjxj+tDc4hV98fyhPRLt2Nt5ZYeHh9btSD5pDCRvNPRoIjOKdvPmpnh4z/PoEPFHYqpWs2eNJtEELI0g34WaofElPwEy2HQe8aiT5w8e2enhsR3uHVqz2bIXeg/7b6eFo+VizkoFwZTGjCUTRGLkcxkdz2vep9ZoNQUXcWN/fyIOfGmZ8IlPIhaJqoHfEfIeFfylsxldKxlAHWROG7W2ffPgha0vblt61rMffxKTXCUYTcUdRk9FH8G3odqaLyctsZD3CIC8YLsjPHn29JWdiu7UGx1rd1vqT8Oawp2xxnVV9PLm7Tfs2tWbdlk0mhwBK0uLtlAR/5JghpePaBHwRsPt0S0pzT1wGYkQcSQYg2Zqbp7u1O2//+GX9j/86Zei1/tW7419qQgRLSTAnAjvnXgIvvQv4K1qt77qGJRIJwUL0NOY4Am+ynLQKW5/zSHvdFlYPDqscYiFJ5ZLzqyUnApOwTPxc72H3VhygtPK4qpd2bpslVjP9h8/sd//SrLoCK8o72GeRafUByJ1NDOWmjQsPXll+fGBJURbo0QEEgXltIPeB3QNF6yHVItuZrJ5PSescVuypbLer/kdaW4SmVWLpLJBHx2uz4v65DAfHPPj3pyArlIp9NX7zHeNPHzCabXmD1qw9/yBnTZPvC/QkVFffAX3vMgDPUpWBOsilu9+53v23k3JWRrLf7V01T2uPx1ITtetgCFshB0AmB967G3UFyD2vHEMH4Vjaor6CzQHz4P2nPti4Z3AGOM1VPtCkmtLOaJAgmf/zytq5LCtZwtv+13rk0uG/utdU+EtjSU3Wveo6nLGZ/e+sbbOp4SbHm0kmEL270tmY8n0xWu3jZ18br/xrmAnYccHr2xb8gv5HtKFfMDDeSdPVqddX/uXxkO9DMZK/yG3Bt724MDP9beza/j/7HTwFT1Oz9F7WVpYP3xpg/6paIDoieaQSOTzPGEePaK3RZAV+M79IB94hOdf9Eak13kb0YdEqbBDAtGtRLghL+UKFU/e+0w05U8+vm87kpNiuh9P+sZFojQLtraxYAulpIhrR3MsOM+UPTcIrUVW63Zaog3CQ72/vLBiy2vXJY9LxqlWxVsGzjcL0t1Ilo7cRdQjOV1Y3v4z739ONFPt8J0K1E7ksVPJnEPJX+f68C9SvlURAKzlQcgktLI1EGKJqPuaJTXOkz2oso6MsJRIeGyTbtUmg4EaSPKcsXVg7IJaqvi6h9yLF9pwRgiJ7hWARTBM6HoqgA1DRzhst6XYS0CfCaHCEqaTUnAzoZHXuBAmpkp2UBIGds7W7w98yUFQm0L24TRsreHUOgicegMMpNsZ+u4ChCFS2b5t2GVbtIHq0NrVlrWP6zZoNiwpwk69uJS2jZWC5fICWgTg6qH6qbbFcxImspaPp72WNDOpUdcyEgJS/ZZlB23LjzqWGTYtPRRBV02NGhbv1Vj0b+L6Fm5ULanflcjELhTitpENeS2H9JxRTfdQdU2/aqmBvg+q/turmERq3rY010b7louNrLJQskUB4cLmumWWl7zGxPzFnYLKtkApSYgo/gi3M1FMqhiZhy6Neqp8asKFVL5oUn2G51B93aC+BIqwkKe0auVr79vSpesiAigPZ8DzV6wQpn/z7V/3evnmByIMwbo6gb8r0k5E9SkW7BWBaSz4Qg8i6RhLSljjSvZwMjkjuLqAC/5MyLgPYYE4Cs5FKVE8Qig3CJ/zsaZiYFHVuAhwTNqMJ0lT8TX+fNJGKfiRREZKvYhVKm+JVM4S6ZyH/rH+j0r2d5oKjgZbzUjRwpiE0CumlxLxo/p6YoRlEfKfcY9vWWF7qS8+/qntvHhqC8vL9v6v/bpd3Loi5f/IvvjkY68vnjz2dV+333nXtq5etZbw8otPP7PH97/WuKbt6htveF3Z3HS2eXp8aGwdCPO5cIHEfhJuNIbUvd09e7mz4/O9viHl/9Km5iRpx0cn9uLZK1/fT11eXbStzTUJoqJ1IoyeMVmwkkokJNSKGaliDMWIUGu1JDB3PJwcgRwBrk+uANEsKskqibUkxwSKGwwNeJwIMIFhr4LLiWgw64vZtSor5vvWtVW7fCFr2XSwrIqKEofQxS+2IfLEkqO22iilQYoutdvrWVNKfIekOsOuyEPPt+fqtdTG3kCkgnBG3imFndBuKe5tKThVKS71RlcMFgMUQgECGgIE4c5j9bVtseGp5fsHVunv2Hr3gV0fPfF6e75tW9NdWxzXLCdaRP4Vwojz6biEgbDXXDpquZQEiqS+u1EBYwc4MxefEq6dVfCOEFEy7GczcQ/PJedAQrhABnxqWQpUpZyXsKDxYZmG3qcZtiFh5OojSgF1eaVsV69uWLmcsVr9xJ4/fGF7Tw6tetiSYkYmedX2yHo9kg7qHgnwKPtswba0IH5RCWouJ3xUm0jkF9I8VpaWraD3+/IEoSbKM5WlEjkJhgu5gm2urkpR2rK1zWUN5sReHhwF9ahj3XFKvCktgVd8sKM2dNTmGUpMTPxT46VaEG3AqL2+SJ4JjQHjI/iI6rpYSIq0KqGdrXbX9sUPX+43bPe0a9XORLKABC/BFEs4vGqe+xqXZrNrh9Wm7Z227ZUUxcO6YEWCA5VrEAyz4jvlXMoqhbT6kbRiRm3SXHjSQVXCRcdSXFq6vqr7TmsDq6qe1tUP8WgqQhm7YbBEAMN9OqG509ynNe/spHNmlxBOYMjQp4R/tgAu6V3lUsbyqtnQ2GtcMgj9nLliB33mU79Fd12j0DmvKFsS2sl7EZpJhtB8v9x+ab22xlZQTGXtylxKfa/J7jEdyRd9xykLsW3uGS1XLRRTUhhn1jitujKyv39gjx69tKfP9m13v+r14KThsksoUbRkZkHtSViz3pHCXLXa4aHtv9z1enrSknBetHJlw4rlRTUgZG0p2l09eypcpebTKVtZLGmMosLfUzs83LVOmySykok0f5Pzqv7x6WHmOAOEpBhGJN5bVM+l1kT/9rYfi08d2bPdqDVaUlnFY3AezKcxlxG96g86RWJGYG8s2a/ZHIsWju3lbtPr0x3B1F5f5zOildfsjTfftNs3r9qVzRXbWMxZJRf3ivLNVmqE48LHwOGE5jmfxuETDqrje8jqrZn95Ktd+6//6cf2j//ZPXvw5FhKAEZRYTBVcwofxuDphkr1mdDgKe3X57myxP/BN3VNXxK6VPq9xVVjggcqyhfUEu7JbicsR4XfxtzQJjxSzQimyVVCSLfuVo1aexix1iQqZV5UV3hHHYdYbqrr9dbs9MSyw5eqh0LtvssfQRJN0kVCqXkjqrXapj6hlLGkwrfdpArWod3ANEmAZzrvy1AdTv/lvuk5+gJou2IYHFR/HZq9olBiSKJ4b3Wxy0O0SThKJQE248YbkIvcoKi2hgT78JJYJuc1nhJdcvX8Xy/iYl7dOKpPDGwYwAjtJ18XchbDLbLzswpq0XbaTQtpPsdYhUIlRwBoTMGAuVSJ29XNvG2I9rKbU0fnqP/zixoIgqv29dL+YCoZUPKgDmModZVc43++HTV0y8dBHfKRPesHMiROnGK+4jUteQ5dqtes296rbTs5ORafZB0+NwT1fK6CiQrGAdTluF/DvFL1bN+20eFfuC5FOthG2l8fVH7oCfB+dicYtsVL2g21VPeEYaZBdTqhyozjHPFdCtRPlo6xtp8KHSXZL3l30BkD5V+0hT4Dr3GSmUselfI90HsePXhse/v7LvdsbW26YwUYpk4kY4wGLH+R+pItWpacEnof21l3pPxjeKemxRcxtCELbb/adVmMZJTkWCoUc15RzlnX32xIphGAkYA5K+WfJQFD6Tw4vKnQmsA4+qtXwLNfSkFgBDIggB0R8PYICKP+3EKI1Y/tFRC2TAruuN9xwS6my4LES4Gwp0N+HBjrj3WnPokAQMFCUaFyHd4lLOJTTUZi2rWYFOqYlFKszRkxV+pMgjFr8MdCOJL7sK8mFlRyDAxF8KgDhGK1dSkVtpQYBgI2xCEuRpEvCfDInqya41PX9No9O3xxbEcvDm1Yr1lCivWFSjKoy3h8EiLQQxs0Dj37cSglIAzFLa93r4bHXksjKfoSZOPzrq7tatykSOueIFOsvlNnquOOWbeqemIhMeSQhOxohK3A0M1nXuNR1mqz/qSr+xq6p2qhcV3so6PxHno13aMXwX0YRHGpWODVl0JjAvrggapS+HwCdIlTBwQd1iiJuUhqDypKv8bVlX5SrWIIAAlAPAxB+qSOyZKvOZ7oGhA+litbZeuO52z4q17cmKV65c53LV9edY8sGatJuAPckoMioJgBAxRQOVHDUwVhxSs7noghovycKWLOMAXkeHVQICC8AH/wrKC6lx/NbNzy/ah9XSFKJd59Vc/KThWM/8yrhREOvBMBTopIpkKDoIaxeEpA8nW7EgT0rNmwLUYtmBVRZm0iFc8Q3m0Yknsh1J1vTdHYUNtSnlHWV6RQvfve+7YpZf3o8JV9+tOf2Ivnz72WimW7decNu3j5ioTipt2/d9ceffONxiVlt956x67cuu01rPE6PT0S46hqbCO2sbGi521ojqT4i3FRt3e2XeFek3J29cpVtzTv7R/Z9vauZ5hfXVzyevPqFV9D3RMONVtNyQ39M0aUlyDLGu2EwAELddc6eEYFX1OYLLRNNK8t5aIrhYvKWlB2iYARo8jAmMfQRNFu38VCFcUS7+xMgvB0KKaqa66tle13Prhkv3lnze6sFbwuZIB/gbXgYarxY23wfNIR2WpIEO16jQi+cbNM1J/uQApJm7XIfRtKUiNKi+31qCQLG0kYaqBAitk2RNMlF1tadEjysNeRGPCwJ6Wz27CF3hO70v/MbvQ+s6v9L21r/I1dOKvX7Im9m3zm9a34gW3FR1aKRy0DyRPfoSLggZOziSoG34EU1DNjHEoYpI9K5JjvGiBSmdE8ppKBEhH1Y0ElUR5755eLUtAL4hF58YhsysJSNocS1Buii1QMzAUpXVvXLtrqBfED0dSdF9uCn6e2L15CbUghbzYGVkNB1rixBl4qjBRfKWVS8qmry0UJpzlX0CYkWhJNiCUzNhV+DkVX2M2ASvI7BH4yL+fSOdtYXbbbty/anZurtlxJeA0JlkYNzZVoENFoJIpsaR5QprukzcbgpxrQF42FBiKFJzUtuIsmbT6WUKdxorL1JNEG7O98XO3Yi/26Pdmt2/ZJ1724vR7GjZHTPs/fwKDCe6X0VRsd2z1u2qvDzllt2aujuh2cNq3eCXbMiYlvZfVeDAKLhaCueE1bPhckAoxqbvC+90Vbu6KRVIys3Z7oqSRs1rmTxFdNcBggPwRRDFSinjxnj2BFQ+kKGWMXD03FlltexcQ0b/rtxlmMu6LFGAFmEntFt8+rv4DrRE9JdIagOhPddU9YmOSB1JTmTzigeYpGE5ZIpT2SJy28zhULVl5a8MpOCp1m03N+uLdIuNZsdez4VIq745V4iGCWZI7IGOFwWv3KqK3iO+p/CkNXQc9UnWvOurOYjSIZl0nwfO6zLePRsXU079Rogn3FI7odpVRK5ODUmrVjV6rYTtF5GHiiCk+HfsCnQhov9xALFvRyr53WoWXj+7ZYmtr2cc5mibJFEinJYFJ6BLcI+9SMxmhS71lvv2v92sAOD2u2e9JUe8nunwlquWSphQ3Lrlyyta0rtr6+YsUsxijNifDsnN9h1JiIf0pEFH7qP6IyyY0hgRHlgyryZjsHbfuDHzyw/9c/+cj+6Y++tgPhXmQm+gjO6DlUdhjpq60jzSfb+GkKXYTycs7bXWk7x4Kg93wiOoVnP5d9A3UaJY7IEuGAakzHyPPhyXhVU2ovBigiUiMx0leHrSm5oK9nEeU6ESxS4c1pHc+NapbqPbXYYF90uuewBNoGNZAlgMUwnmX8NnoehuGs6FhW8E7NJJMW15jMJbfMpLiRnE8DqXbSn/Ny1g/1F1lETdbZ4IpzIwjFkwPqj0PEwADfrvqpDTPRQKonp/XngDqCJeESNGEubX4eER7kcl5JZhpENJ7XmtWPH9nTw1MTSfHaxVGIAg+bAT41TgJH/+5V56jYbryV6gTvVaOCudRvQIQq0uE0gQJ6811k3JZLaUsKts+f+ZdR8Nx7JcqADIaS14JICZqmBjLnGAdUyU1CPhEipb0PmmOXH/UZSRBJXPHKjh/Q+4JklI31C+JHRcGZbtIY01eq5yrRNQwE841SjkmA5+pKFb5hMvA3cYPepVdCS3gn83ledc0UfJOsw6wTzcDWhIhTyLEe5XdWeVxUtIsIUl4/EV0aq2J0ogr8xHuCCDM3uHl0YJAMELkTnZE6k+5xtP/Knm/vuEFg88IFW9vcEAyJ55weeCXhNVFg6ZRoXrbkc9zH8y/ZA56fyYh3UvN5tStk+3sH9vWjR77FaFk0plIqi27EvQ76GKql/Is/EgWVzebUHqIwR5Krui5fUdn2HJnqV7H80pYAHO8fBARHBXoDYSTjPiw5ACiqrnXY0sQLyGOZVcuvVKSYSJAQsx1NCQ0TEqOQC1AQPOb6QkIhvDQkRgJISPQTMGLCZ0aWjPSsYFKA9Z0tmbyOEW5nJtkjCEHVuxHmRD5NU2YTEcK5KnunwuzYfoirBNvefhek9TuVJhNyQoQT27aAW4yP/a5HrYbNOzUrxoe2WYzbjctL7mUiMWBIyvGwyZZ3XQvHU65c5SXwraQkNMZF+CN6MlQHRRtLBsBDxxhL9dk/vdJsBgzs9YFT4RMk1ifjTYP56feqMnA8U+8UZOqYYxcX+GOC5+qLEM+xmwEHK3mv17PnUPwajQqhOhLUXQqAOmrcAyWUzN5C1pGIO5+EouO9Brn1PdhHfhB4EyWUkmU+Vb5kmVLeu/ZtKMXysgSdpr18/k0gWEIQGWOIJMMs2HKGp/lya7i+EcoFc4Nhj0hMpms8g7XuY1y4HiIaWNADRu5GBD/H9TwrSPRG5bmAQxDexbthqAF+MG8Iop7xez60+Lxn6VBLwk7XMuG2YBMBVAQMGIDIa449UzDtEQYE4CBmL7hi//krN+5YeWGJlnh7/rzyK78EgPFS6bVbNhETe/udd+3CZpDt/+7HH9nTJ4+tVFmUgJ6yt999167euCGwn9iXdz+zpw8fiKak7E3dc/3OG6I5wgcNy5PHD23/1Y4LQOl80RaW14WSUTsQjSTbdqupd4n+ra+t2eXLW1LmUm4UePr8pTOXlaUlu6rjlUrZhd/j4yPbOTw0Mv6jOGVIQCMBETrN3LsHkXOax2xaimgeoSXsicG4hnBqdVS0LGWEiZNsB487IXIokB4eqvMOg4IvCAWwhNGIDmEgWlko2YXlvC0VU3ZlvRgsb3LaoXtEJsJY/CXAxTNZKahly4hGL+RTltVhBF1PvCclDM+2h8zrHcAwRhAiXwZSetskhFIbWJqVxqAlQjwkE/NQ7ZOAm5sc2tbkqV0ZP7HF0Z5lx01Lz/uWjKOMkbwHQ2XPkvOOZeYtS/RPLNoRD5hm7ESKgGd/Vx1IQsbTN1Ql0WuvP5GiyPZEolOS8iC1LCnD28/Y+S4xarMrGKp4K/Ci8clyK4zXhA4iHNB2KuH1GEcwKOifk1AEsGQGoY3InJi1RR/rzbq1m4R1N337NbYt1KxK4BNeSkjDuw5vRAHHgEfC2ryU3Zx4Ujyp89B7zRkCJV4hD32mat5JsojShiCIQptLR6ySS0uoLdr6YslWSilbyErJdY8owiHJDsV7pbDGM2qr2gj/JZETCgieNDdw8kRdBw3waAkNC7tW+Ja78B2dQijr9IfW6vaFkxr73ti37mXrPYRyMsgTbo93llvw5nuiUj2TnRW6kurburapMWm2B8aWfmzfh1GELPUo8giFwfzoU+1MapyCuUIh1lTpu3rm/ULwBaZhtcxVWu3Nqb1EdWAAIMqJsWU+fYcc4e5krHEdt82OPnfhM9o+0Eiqv/4OdRq80XUuHEMzNW/QWXACjy+7erDGgm38JuOGFHlpLeG0s9Go5AI8+uzmEYlL8Wd5h4TasHAokytIYc/awuKC96XTbLjNnkgToklOqy3rdjH84iUOW7ZAcsikP280EP3W3Pf6LfGluuaJXRBweMzstDO0Wrurc0TkEB0xEP8RjGAY9MRvMassrel5GZd3SJKHR20yEi7E0y4mwEvOoyDAEbrIWKQ9woYttgTrXKOxOT15bouFx7a1VrRn+29aIn/ZM5pPdD0KAFGbqD3JKAkt2Q0nJRKStVr91Bq1U82N2epCzoo5yWBqV7i8aanKuq2sLNtiOS2F+cxYx1xoboEeYAeDJnAY8IC5cCXjUTEdjRlGoAcv6/aHP3lov/snn9v9R6LHop1ss8YSDpYhgS88l20p3f8kYEKBiqKk6jcZ6x2pKUwxB/WP6niK4UT9khTk48Bp6BzLlcLiuzhkMomx8FiKfIIVlnhHUU4STjuW16/Ylc3LlppX7auvHtsfP5pZB+OOnkdJSSbLjE8sOXhq0eG+nqu3qf/gpqZZ71TbvB/QMsGr2so8jdUPttzMJ6OCsZzj/MbGspX1/tFQ4xYWXcqvCB4zup/xRFqhXwH9g2p7N/XbHQEqjIJ+BoUvus/lE7+b6xnLuXWrB2rSRPwPZWvghpa55OSueK7rCyBmKmcXb7+p8Ujad99+x26sVQQb8C7BWufQvrn/xJ4ei9+FJXP1hReC67ZwCcWc/qEk+0s1BvrpU8R40CweD1rTbCq5BVH6JSH7PVmdwzhMgXbAxyGtIb2jO9TI6waeJVAMxuQvXJCrRJ+g6cL3RFp4L7kKZ5LzWzV2Jnh8ePcr4efIfvTF19bTWAWJcdUo+KX4Rl9yXUKK/xvv/Zrfv7F60cX6hOCnJLrBEkRPais4YKvLYM6c0GqKgh6gX519/VcKMqqu95MYrVT0auQFfgQzq08NJDs24GDq1o+tcbKjfmgydB6HK7oAV6bUR7bQhl5zDCdGENovmNIz2FUGvOEYOwT4a3TcncJ6PlScZ87E23efvbCvnx5adpHdPNhhaWQ7r15Zp9cUj+jam29ct+uXtsTrst4HQv5x1oCHGdHYnBR/HCgo7J1G35483bed05pduLRhb966JR0u4x79icYZOY05SEumYktmEqSyLWDHEwmOxEdod8TP16pV67sB5N84oP/G8joJ4Ovyurwur8vr8rq8Lq/L6/K6vC6vy+vyurwufynllxcBcHToFhysQayxwONDQrsUWZ2wKHERJmS3B2I9Hts0XLb0yppVchHLxOfWGwTrkPsjvAqEiAVWJsKlKPwmmZ9vMTjpWXim9+lpifDIYtOxNftmzWHY1/v3hyQMmuk7+/sSjhQxtnQazsPWnEbdetjsTa3dn9puY2y7naknHqSFYbV/SIgbplu9mra6V6I5sFTEbKGYsumgaYnhqW1Vonbj0qqvF/RlC4TAd2ru9Q7Hk5YNz61sQ8tlohZOJsxD7GNRVX1i8cNE5gY13kU/9RkMqY7rxFzH3AuvccSNpLYEnn+On33yAAYHaynPxFro5kt/yM8//XlUrHTUs8Ijzos/j09dNznz9NMuX+ev6seCsH+WV0x0jDV3bNfh3mjW9YyICiACQOeHhPnirZ4YW0lFUwuWXVz8WRf/qhcst8WldXv+5Etr1g8tIRgDhvDMBgEa6qlg2LdfFD4A11iY8cgRHsqUEmLInBCqhndFP86s14H3/3w9KOeCPX91BQMomMAjM52O9JVPVTwzeP51LkQDZvo+H1pkNrDItGPxWddS4Y5wpy/cHLjVmxBULKJgKdPOewLrv34In8FxwrFSgt9L125bsbLobfxFyq98BMBZwSq/ulixjQubVj09tXuffWrbT59ZsVSytz/4wJbXVu3S9Ru+5uvzjz+2x988cOsvyQBvvvm2e50e3b9v1eMTwcJjpxmV5WUrLCyLDpkd7B3Yzqsdp620bXWVpH9blk4mrXZ6Yk+fPbNOt2eLy4t25eply+YDz8DJ8ZE9f/7Cup2ekXQun8kY+/ETftvt9fU88Grs3uqsziViWOQFl0JqYALPDdZ31n4Soo3HH88fFmxPeKd+ewSAAIooHQBgFsKbqU8s9joH7rJOMx0PW6WQsko+aSuLZVssZ6wgukbCOpagzMOEzoWtlAmJHndsITWxSnpmxbTalkhYTueyrL1WA92LKH6hL8Y+9S2NK15srOpAFhESw3HYJoLbkehKbrxtVyb3bXP61NKTuuMDuKABEFthDIJwZLzo9AXv5bB2ZNX9oT2aVGxbIzIaz8UP1B/dG2z7NjHfIx5cES5ii8cJ5FvSqRGBBxkUAFdV1c8Aj4O1iu4VU19YT+zeec2BRwIkCHeMmm8ZqON4x6EKQSQQHpGUsZd/Mi+805j4MrHI3Gq1utVbbWuLgY3Fs6ZTzSJ9FF+BpHM/OTpIYoanOpvUc1KpID9BNmGEmtNvEt2JegThoxPNpMZ6rH4SHaAPS8ZTekZMsJ23QiVrmVzKrx/y3jEwoWnRI/Ca43EP+HZAdIADnknYN9ucBfs6EzEifq/+k4CN5LyZVMw96owTc9XTu0e6liiAmhhts8cayq54hPiFZty38SOCwqMpwsb2fVG1EdCcqE1sU9oZTqzZHVlDz6irElnAvvXkWuiT+FHz+7M1p7oRGIvQLo0XnnQfG56vsSP/CVE57qHVH6GcrAElnJ64RbxVGik9o2mhw7saHtHP7mlAy4EDfRLCzHs8AgDiDSOlwXqnk2c85CHhRCpv417V9l/t21G1bbV6w9rk5mgHy3JShUVfr8rWlSRThHewHSTw1u81bKBxygmHS8WMcGJoh8d1EwpbIsE8qj/C626nYx1gh23/Wg1rtRt2XG1K9pkJpjrWEP1oEAqr2m7W3cOO9xU5bcLSNUE+S2ByxYqtX9ywpOYQGgZ/nw7VHsEMW0Ky5AwE9S27YFKCCXgUW0Pm82xrLIkMuNMITISrlzd2hHdvWqP3lmghW6PmBetxyVINzSE0SO0vX7Xo4qpNoqkgMqlbpTW2UMra8sKS4EnwmVyzcWLFUpmSLRWJCoiLDgreQ8wTEQUTb4fvKc/oC2Y9aVc6LVhKqv8D++LRvu2ftOx/+MF9++c/fWA7h3XxQWBPcKOnDAXPyJMsP8Jzrp6qe5pnVZyvvoW1zjPT7iKmwDA556/Us/BaxkK+zIGWeCSe/ogcDU80aUQARCeWSU4tn55bJiEZWTQRFAN3EvGMrW/e1Lit2rT9yj76ZMd+vK3+qWUp8XLyWaVHB5boP7XISPAoucFj9eZBGHnQHvVB74SWCaR0XMfAQ11HtAzh9YlcxuXE1ZWyFeIhI2HiOJbX8RWNR1oj6NzfP50OUtVJKnNLfznv1Y+dfVcbHCf0Tl2iwhMkgx/v+Vjs7Ty1vuCKeAYiR3ssGw3jVhc9FS279fY7Gpu4/ca779qlpQLNVhEfGnWt3hSOS2cYRUvezbbgtqdP2BaTwrwwTxSiAfjKNDG28ETazHmeKVLpVaTbryMZdpIBOyuIzxQ+al2Nj67TFIqunUUN/IWLGovXV3wumiA5bNIiMRL8JvQZF2xILxBPu//RZ06vf3z/oY00Zx71zBwgZ0vHGAi2s8vrkj++58sAF0rLokd6Nn3V/BKJCt335OlnOOIR1eoHA8GcecQp4+PtUvmXv3BO35CLuAY6ST3X91gm5JWoAh3v1o+sU9/TeCKTSmaFBmiS4uJR2VxB9JbEfuJJ0g1IAAxfQB5BfobnI2cgk3iSdz2TJQPwOWYHvIbeQIuq+1WrdiOSQddtMujYzu6O6r4tLJf9nr/269+1rbU1tXluJN1lr3+13NKZvGTQvJ4N/w6JDraks9ZFIweGPnLn9i1bW1jUO0ZOO+EHyGrkHSAhNPmZWM7QbnekC5JbSPKMbwVIIuCYHR0deL6A8/H5RcovIwLgl2YAONEAeJiT/iA4hJwh6KZETQmXpAjkAKcA40TIBuOEjbMXNDFCPgEu66DZV58EgD7xAqSRFHhCYnyt6IgAfgnQEmxjUvqZZJgmIUCEdHZHQlQJKAh6yC1OGEQWJB9YqytFSwhMWFezP7FWb2I7x30xx5EdNUZ20gt2B2AdLVmFp3pAR9cNxaT2jpqeWCii9iwV4pp0IVD3xJalSN28ULaV1YpFp3qBCPykVXMiGEllPFSrEhoKCaA2UI6ksFMI48KFOgwV0xipQ7pXVX10CY3fCMfqpyv8QpjZkDX2qvpEESdrq80xBugTVuWYrCpEciLjz+R5XMOzuF7vlHBiJPDj2RSuh5Gfzwv3YSDgPpR7fYY0kBDr6aDlSj9rxFH0PeQfgoTCr+dP9ExCeJgrYGEsISdYJwjiay7Vx1BSQufKpuDG3/6tKDkRuG67aXsvv9H4BPuIjsWBnAWL+MI8YSgo0XyXrOsCKIpQJIwQSfgZSn4A8ywN8CzLOu6GBH13eNZvQi8ZOoiYKyH6Fex+Ecwz2YcjEtIQyDGUsdwkIYUuqRoLDYRnIl6xgDHEJIiwgwTJUxD2YT4kXUF8C5TCQBEEb0FhMqNuXb31rTQAZCRkLlUqurdqn376iZT4J1J2S/bOh9+xSzduWGlhQTSkY1/du2fPpPwTRvbOB9+xW+9I+ddYbT99avc//dROj47EoMe2IKaytLJiXdGix0+3bfvlK9Glka3oGIkEL17cEhNBwT+2ly+fuzBeWVywTTGFrMbqtFrVsb7ufWL1RkNKW1L3ZcQwSKwj5b/b9/XTKF+EaBel/BPWzL76Q+EdNJdlU2kxMDLXkiGcKfPQ31HPaa0oa/Cn9iMsoMwxbBhwoeSiAlIiCdmWcCiaPMcwy3nhMpnzF4sp21jKS0gXTucSeo9ox0zKx/Fz69df2fHLh9atHUvw7VtWcFdJT62Si1oeo4EUPAzEGSl70BEIgofU8U71b+D8Y2zl+aHFp027NHtsW9N9y5loi+5j+QAEntwAU/EYIBWcga4SSs0e/Sjd+4Ocbcc2bJQkEzD4I/6k97F3LyGNQknJYlJaU1HPfp/Tfaz1JyycsYZkMk4ItYT6skSCilAJDiJg03YyG7MDi+eoEYJjFEgmQp4jICdlCsMIieYckTS2GAuKEsKLpZwrzEtLRb2LBLpS1Kotz6BOEjvC4Pvix8xzS4oz2BjsOCLcl5bO3tAotTmWBaTjxhr5cj7IR0A242w6aWnBB0o1AiQJd9kBoN0b2nFLAhVWbz2HnQJQGvpSsGvNrh03up5l/qTWlVI68vugT9A2FHpgfiyYIRQfwRj2hRLMeRRXjIWFLPs2J3wJXUZ9LBWSwhuUe8ZPz+J+Kaht8dkGIf/9oRTFgfi4eLAG1td+Mp6utLP7gfqLMUT3cjwMLdT7EM5HZ3TSzRdS6GKS5kO6Nic8ZX0/c+wZpjVu4AHyAjsiNNR/9vquqq/H6mtN/W73+uJpPClpoUndoqefOy2MjZpnNFyVeQBvINL+KdgDOdQC+DCw4SWkPqdyNulX7fTwwHaPDzWeTds9OhStqXvyx+FU8yn4QQAmQaLTsNM9nWtYr1OzVIz94TWPGSnOva4dHNSEk2HLl8su/BfKOSm+LLdjiUXPuh2y5Xes1p+pf4wJa6WlaKZRzke+NIg99cmdNCLcFX6t8WO5Xml5zTYubogPjK3T1ljUmrpWsJwp6v0pjaHGnrBfwT+jOdU8kWme3AWsRU7F855AMh5hzex9KR+n9vFXN+3V/swGg4bLBwIgwfiRYFvykManvPmhZZZWBKNm+djEilKKp7p/nl6yTGUjSKCcXLC5nk2uipJgKaexINyZ9dMsY3DjDTKHYBPlBlhA6WDpwrFw6aMvntvv/ugr++bFvv3g/gs7qvfcmOX8EqiYi3aKV4PrGAX0FPWRWUa5hgtqZvVM+KJzPv+PqQ6MPcw5NAFDFnlzMIKALy7Pca1wI6wxFwaKRswElzMrJsnuPrOMNFHdrk927MjZxuZNS0sjvXvvU/uDH9ftcSsv+bJviYkUrGnLEoOnlhzUvP0TKc8BRQEe9RDepRr8RvUWjZKMAS4ACBPRbl+aJrrDsoHNtUWNt1olIXoaL1kqvyxFKjAAADfI94Ay8Azp0iP9GAdZCqGh0uvO/4Kkg+AC4+pneK3mvLm/raEY297uc8H71HMpeFJY8SMUPpc7heerFy9KZhzYjUuXbEU8l6SIlHA8a5XKkvjwknXGIcFZyKS7iQ4FXQb1aIte523EAEAz/ZwOMr4iG/4b2E0I5RgSt5WqFCSen3//HxVdd9w0321Aoqxg2iwVNOkvUNRHb0GQ4FGtUj0vfKcBgkl9/fLHHwve5vbR/Yc2Ea9giZKzDhRo4Tir4hYuXrVbb31gJI0siMZo4H1O/DFAsPNDxkHzAgzr8xxEGByoGH/MnJ/4V4uO8SjgnrHkv5/phed00HmR9KmaFODmkWTNoI8h8RwPj89kLZXSoOnxhOujF1BYLgf+QuNdXhbN5xzPA2/Bo7loLrkAkHlZWgX/6jX1rlHSdcTtZw9t59W2G1Hee+8tK5fK9mvfecdzW3TbUv67dTdSE/qfl4yOsWHQbwsOxWtadX2fWTyzYtfeeMM211csIhyF9g7RaQSj6VTaisWSK/8YBAj9Z5knyyiRZ1OJpNop+iO6fXhw4EsHflG9mfKtMwDg6QViOAZh7ImosFUTHiIEBOk8Xsj0KhIvRJfSHt2wgQbat+kTFmOlR6Bw2iliPhXAs6Z+roOuIAlYsPDDzPFasi4Rzz/b94ly2ezMKpVAWJYQEk+nneCg9KfFOBDOgMEGnv+qCJDaOOoPbEAGZDwKEgo6UvpPuwFAhlhXJ0Eba/6NjZyVhf1hMfPyrG6XK2lbWxVjjOg825yImPF+E7PEUlcYtkWo1C4X/IT0IMu5ZUIAZb2ePnvBffo+63Vs1ieBHp/dIKHesCvhoePrk/k+Zf2MCAAJfkAQFE6EEyfXrryrIhz7mKmOujqt50vo19DqHEp7V+/VoKmNGAY8Qy0EwIVqVRHqOco/79IzZghkumfUb+rUwN8PI0cQBHHZAYLEHp5B3BX+YOxYT+tZxnWtb9M0l0geS2l4ljQ3Yv7fopIvljUOfQlfdU1rywURvIPuFZASjuAU0m/3JJLIx/EEYhesz02LCZMdmK1xUL+wloIzrI/DQ+meLfBB393Lf0aw8YLivQzh3dI7pFfpcybGGTGS16QkDGN/IiFSQl9S4nzSbdQeSD/wwjN1v97NukmUHgi3C7R6DwYLPB/64cRq8+q3MwKAeenUavbZJx/7un+sxR98+Gt2/c4dKUJNze3IPv/srnv+2V7vzXc/sJt33nAG8+UX9+zuTz/yiAuYbkVCyooYCh7gZ1L87331WOg+taXVFdu6dNEKxaKxFePhwbE9e/7M164trizZxSsXLStmVas27Pmzl1avsd1X0xlYMp0SzsSlvJPYr+drh1lHCCPOSpFE0QHXmqITbGeTS6VsqSTmKxroQrrmcCglayych/a6l05zDCWGdAQCK8YAaK+u1W9ypxDZ4Nm+BYjgNxZ6Er3BkDEwIbSzE8GiaOFihaztgr953yrZkPVbNTs9PrGTvV1rHL6ynoQEG7QsGxn5FlhLumYxNbHVcsZWVItSwjEEQ9cw9JZDdbsR3dFnQ59VyzmcB7CJ9xVyp0EItifUMQwAbrAcoYBLQchKkCgtqEEFq4men4q2D0TPsQRHdZ/vdKFxg49I1ZesB3+h31P3Vg9Ey+Ad7uXWMQQyhEgESKJ3nKxznz4Rw3+WyVh4R1V3JGiyNl1Vwi0ecdbdugdZEipCdUpzWikVrFwmO3tJ/ArDBUkJu3Zax0NRs9pJW4pp3/b269ZqjzX3U+eRcF4MEKwLd56i/jvv1fHzXXLiUoR5b1ITlSSRYSqhMZSCnopbS8pmrd61+jFJIuEngJNGQc/rS0hinTmKQbuH173nkQkYyNs6hkef7RbZLo3s7V2S7el3ZzBSxXAPHdPYqA3kLChnk1ZSrRQytlRIWyWfdmNF4cw4wJaFU10bVltnCH8ikCF4ujrIOmz6xVh7/gWxUgwseE4xnmQ1hhkRtSxr+vUu1vUnpUxhNHAhU89l0jCwOH9kvPTowGjEw6V8S2voCbfqjbqdntTs+LhlR6dtGzV2Ldt5JF42sizKm+AGQRy8gcLMXKjGmC6+6SMvGIV26ivGmXAkKSU9J3aMt3ZoGcFkpZQRPGlMGx03slRPTq1aO3aluFGtSvEnu3TLjQHwVpITsu0jhp5Gq2XHJ3XJLRgAiuIpUr6zYdFmCaskEMyErad725qfAREMoZStb25YKle0d96+ZgtCUJKKLuSEG0Q1sIuDxj7ra2NjdvnqVVtcLOrdLTs5rdvezrZHF8TiGdEgFGoM2uITqtGwBOBkxnMQFAoLVhCuZVMFS8V64mk4dT63L+737J/+aVJwVtUYkIm7a91G05qttua55EbncmVNikNPcBKyDfGK0uJFm2e3bJa5YJZetFEkb6FkziOi8prbrGAaLzYCPXS+h/yGjIKMoRmAfjHBoXncXh027A9//IUr/18837Od47o1BcMRzbtm0iaCJzBfWOszyKxGhOc8AZgTNdH8BnPNUZRLCjzRZ/sM55jw4H89Sb/xWOJEIlEmBja2a7a55D3y8IQmlomxywX5D6RQSoEh90YqkdEcJy2TytvXz7ftv/mDr+2zFwkb6OWp0Y7Fxi8tMm1YYqzKMzV3U4wY8GgaBV0HtqlqB5EByAYkaQHn0canwIVoYCqXdlnt8uailTAAkJ8lsWCp/JJwK+FPo9/eJz3fZRk/yH8q9JkqWMeopqcLL5AodA9jokoBvYgQrb166jB/sEduHM5PxY96TmPJB+A5vcQTsyvSB9TGUrkixYttVPOSZ3iS+okiLNwXOXTlvYovTK9x0qd2+RuD1wbNo1EqNBmDg6P/2fGkPknDlUEs12clxRv+zeWoKpo3ZMcxE3+WrIfu/hcp88FZo7xD//YiIL77pz91UfzuN49sJvz0BHrA37iv+evaMBKzjeu37NaNN4Rrgh3RO+fn6rjDg/rkeaPOYMONQxTBg4+BvroTSd+g1AG1DsaKe4NvwXWc8xwqgiHnL/5wxgtYV3+kU7SrBzZsH3sEADQpKprlW/dKtyPajOjwqa5zB5aewznaSQEOXfnXfR45x+Sq7fBdZBKiarg2nUhLJhra9mHbXr58Yc9ePNS1EclNV+z7v/6+6FbFrl5ctnG/Lz5Z1/vGls7krCDlH31xKDmr1a65oROZJp9ft/Wtm1ZZWnSHSb/Tlj4zMbYnJ5qtVBAMqv0YF1utjstCSckLyIYYBXBuQn9aomXsuoBsFdCCX6x8qwwAp8cHQnBNon7CqBGWCEFkj388LW1hKlu0BAlbACoJeVIaJ7Zgh5E1q3Y1mDrRGYUkgOm87u9PIu41Dot4ovCAgD1RQ4Rp9o4V93AGHI5JiBOzj5EYS4SqMyWZjxBCChbwic5NmGNGwlWS8EK1eSCBlqRPhLU2anhGRcgE1C6A6kVYCEvhsYW7Hbu9lrOVTNSur6asYm3bjNVtqxS1tUrW0rO+K+cRARmSSViMECE50Tm1nBCe0FANEhgIpJsJyEwK9Kx+auPmkfWrh9Y/ObSBfo/aDRv32gLUho26Ura7dRtT+xJEsNQLcLHae5I9MRisfXh+WSbB48lO7EncVLGuTiVEkpmTLOEgGVb/CdtxiRFP+6pnxgS8+UjTePdJqjiTIESiEbbumuAt7HXUJrb3IqO/hBIhGMwtMAAMnJDjvfDtgfSeAKGnrpB48i8RtNkMUhMV/REMRCSwFSscdMHs21AyErAu33jbk8WdHG5LCKs6Q4ENo2ycEztnlTBjdd29RPrue18j0IoZ4dQgCiZKhAungW8uRhnnU9whCPeXMqd5xjBwHpqFcIwQh5HL98IW4UTxh0iSuZxwJbZFwwOBkh+ZE0UjTBSeRWN4Eieqwh0JJCRfgYHwCSGF0fP94jUiAL5FSQDPClli7330I3v8+JELw+9+8F27fPOW7w5w7+Of2uHenj28f9+FtLek/N96403B+dDuf37Pvvj0E2fC127dsrKYycrGhvBx5Nt/PXn6wk5qHVtc3rBLly+JccAYY3Z0iOd/W4pe35aWl+zqjatSDjKio1V7+eSltZst4fzQlpcWfJsbQqUJj+12xfzx8OsZ5yH/0DW8800Yn3AXolfReC/6bhvsi4/XH+UfhUTChBQn2D1CLKIIcOreU5iuCAkCGtmZsWzjMZrrPrL2k+l/KuF15MZHDEem62DSZDuXrC7YWsxnbHOlYlurC7bF7gcbFVtfyVlZUlM2OrO4lI7EpGuZacvy1pFgW7OV9NiulWN2ZSFm6/mQVRIjW0sP7UamZTezPVtNz20pNhJ8qw2C3RmCxATkQJmWQCLahUyG4O64JuaNV4RQb7bwy8yw3k+tMZZSqH6S8Itr6HvIaZRoKGHmYv5sW0h4Ot7ozjAImUdMwqsdJGoCnyTA8BtBRs0g8RwCxHliQK7h+phahWoR/ZmhL1giEBjZuE5z4PSQ50qZzaRtUUpdZUFKFGH56i9RVN1GWwpiy2q1hpTSpp2etqza6Fqz3Xcju2f9Fx3QVFlPnx4ur3508dzrPIluA29doPympMilUih9aSmMCbVzak3xpWqLzMYaC/0ea0xHGue5BDo8N0Mp9iRQ62u8BhqvgMaLF+v51E5nYA2157Q1tJNGX22VYtvsWa2lNrR1b28iHNNzxFuBHR8z6JPmJy8pvIBiJzguZaQAkShRdLTA3KVInIgRQedUyzlVwXUpm7LFXMYq+sypLykx7pSuR0GFNiG0IVSSQLCltvmuKrBgwSxwTtQUW6DFpaCDQyzTIIFvKZe0XDKl6+Z23KhZq3ZolUlL96udUYRbjKd4xgSDeg9jGyj8kn30fMRpvJFEqfgcW0qwlhPPPBXM9m2hlJeiLqFY804I6mCAobwjujyXYju3nuhNW+2F9tNOyBjtLKpdOuSGmgFbh7HpuWAMHFUrbH3tkr3z5m0rCn+qh0fWFR0gtBr4euPddyxfLNlv/43v2s1rW3b98pbGLmanB7vCX/GMdNrWL2xIIM7axa01a0qY//r+1/bq1aGU/1bA8/W6ifgACbxYqjQRfLGlaKayKPq1bvlsUfQLesN2ntvGVp1Hew/sD/9kao9e6PCs60YDjIrNbkswJb6WWzT2EM8U8rYoWWphec1Ky9csml2XMliwGIm8IkSlSa5SXzBo5YUXWYxYGgwcDNBIjHUe2aOqCwWzIY1LyF5un9o/+8GX9oefPrDn0hoFsm5UJ1onzqWaox7KsStHzKW+a7yhh4IQG+o5Q/1wTqdr+HRPuN6DAdILsMTE8G7d65FUmrTJuQFgioEIOJBMPWvpXX3JnzjFZpYTz9XUCm7TejbGuYzgZGzPXh7aH989tE93s8I34enwsZT+FxaVfMZ22PF5kNRySnuBQoBS+ETjvZW0h0bpX1jXuJKma/DY+rJDDUQ6nZKsN7UrW4tWSkd8G7xZasmSuYrTI8YEYwKPgZ65AYFuBkPl3Q1eIZqn35wVJqg1aoP6HxgPuED9F/042X7kfOLwcN/bxdJF+BIRRHGezXNTOdu4/a7FEilbvXBZNIWlPi0bQLeiSV8u1RHYHTXgV2YnfYnSmlM3AtAmGqgStJkvZ79V/SfNURUYeRg/w4JzRFNmbB0/k0y8s7Nrdcn8GA5RPOnR8fHQTrvAlHQYjdXin7eJlfgj0Ti0Eb0FxybKPyHr4HP4zMDyby2ajB//ix+LX0/t/tPnGpfAKcPS5Pm4K5lBz0qk7dKNO3b18vWADwm3KBif4EkUnwOGVvPIH4eRE30uNac+JjxTn2oWN/C/w7hfpxt4hl9xduznY8r9/kTBU9/atT3pLKfSRSQrwn/RyfSeMLscqLhRHwJJe1QxZiBT+tICyRo8mmVfJGB1x6YIzhQaoWfguEWGjYUT9s3TQ7t3/5m9ePnMhtGJbW1esht3btj1G+u6TnwkjQGU5YQjyUU50UPg2YyEox0SPUtuhv8kUwVbWLpmiUxBMDR0mQqjFcuN8PoT+k/kJHIT2z2TDJCoz7xkQ5T/ifhYqy29CJms17Nms+602MfoFyzfKgPA8fkSAP3kCIAf7Oc4l/I/FeIKETTwaUEnwhOIZRLMJALYIHPBdnoRO+mG7agD0ECkQ7pXRE7PALYRqATHzhRRhIaC7DZKvMVtHIpbfyZmKEbBuzsdCadCHpYMQKjmCL1i8CPdyXPSYuApERMQpZyJqV1Tu7qctMVs1C6U03a5GLaslN2l0MhuLaftu5dytlWM2kZSwmiqKwIwt4oIQcw9vWrUwpqHqU0lTLBWKxmbWrp7JIItoFI/pjAZwvdbKPdS7AcS3rrHUlZOrduqWvNo39p7O9bxTJJt60vp77cEUO2qDbBKaVzHYsLsoeoKPkqgiArRBu4RFjKR+RelH8V9IqV+1BHQCujZUg7lHMY0GurZzZobGkbdtk11zpV9tWcqJPZIA5R+PPx9jAds2SViJgUfJR9gZ50t74Ro+lZ26qOvQyYcWW1gvU4QHYCiMBXDlxCr6uFHISG4T+JYcxy2ofqYwEP3LSmsNbywdU0AF7LTvccSTrreXxi0wyGDpjL1cSCKhZmDUAYKAJ4tQt5QFtiCLCmhMJ2YWiYRknI1cY9BnGgC4RHBigixeqpXPJcQ8ZgzF8KpJdijaDjhFE65woHiQoSAhFUEcAm0ZGKNYBgQcUNpIgNwLJW1aCKp9uoaCWie1VlMHMV18+otK32LDADgJ/VYgsnHH/3YBeX3P/yeXb9503rtpn0q5f/+/S89Ez8M4c233/E9qBFq7t+7Z1/dvecC4ZvvvGc333rTFldXhUsjO97dlYC9L6VSAlsqb+sbF8Wg0nZ0dGg9KfEvXjx35X95edGuXbsi4TlvpyfsJoHy37SSFMFUKmk3b12X0JG2g/0TCd4oaBgVJRRms5bQec92LTjodSQYDIkK0Llk1oqptHvUMOD1+lLAhJtY4j2SQLTQl4wIZlBmobe+5ETjgSHAjQGiuxgyoaNEP2EAgHHyrvMIH3Ad5ZllBaxxnUtACus6wtsxpqJQLZQztrVesWsXVuzGxTW7enHJLm+UbX0R5S1si3kpN4T9RoZWjvVtKdm1NdULmb6tqpZCXcvFBesYGoU/vlZQNAelE2bjXgzhDh5fxgXDCPuRk52YqAUIVSY2tqwUifYkZSUJ3g2yous5Tqs0VzOPXJpZvSdBRoo/kIPxku2EWDMLreIYEWgIZYwLyoZn+NfzMXQ7PfyXajBeLmfRTLVRuITgqU9wOwV+Cx/5jjCkD+eJGAiyUhDLUhSJDCjlsqIBYoAS5DPpqJR79upv22mtYceCl6Ojlh0d961RD7Z67EgiRunFa0/G/Z544ED9xCiIgIU3Lwhj1p9oAsol6/VjmitfUqTGIkxGdL166ff1Ox3rNlvWE//pisf0JbizzGUuuGAZAuOXwuAS15jrD5ggzJztctst8bpmV0J7x45qbdupS8iutWyv2rGTes+qOtdoqt1d1vIHRov2QG0X3vjaT/1pkH1fdcYKOsaWgIxrFgOC5oYwYGCcuUHhxbgArSIvBnubs8UjW2ti3OgRwaDvbEfZa/U9vB5ljkiNmK4FR1OFjJUX0rZQEQ6JHmQTOYvk14U/oq16f0hzEQ5JRkKoZY6lCLs4PUMpngV0WXOL0sW+9bFEXnjUsEGv7eMLH+g0O1Y9bTjPZDvH1RV2Zchaq970cQBXgR+MR0TYZDX3M13HEoX5nCgOKT+CXcKqw6mUTVldKDhvSWY4OTyyoZRFN3KoPcvLC5qrgbH9LrIXIaydRsN2Xu35jkvxdEY0elVCL1ETU3u188KatabLGxFJ6ykpZEmPQhIvIAJQvB0ZgSVKXckWjC+wHU9gGJLsgUygIXj+YmA//UT91FjHhN/s1DAlX4d4XyiWs2TpgrGFZeXSDVsUfUzkltRmvOEaSg0s0T4oK66AApeSdzASJVPifsJPjGN4CT2yTnzMlQsNTLs7s0dPDu0PfvCl/eirp1aVUh3WOMbUF3Han8E5OMVa/SzedOEwO1ezvIa55DkYgaZSWjAo6Gqfa3XTjTcsd+G3e1aZUz5VmFv3xApe56KxgUceX/zcklPJO9MTi4qfYgSAF/tyGfWJfFMonUJr+/jF3J7WxC9FY9Ojh5Ya7krpx0F1brClTRgshGvCD/i0DvkY0ZaAp0HXGTuM+IJtDP56ly9r0PlcueCywaWLC+IXIdEVPSK1aMlc2WHPn6WXQS8c2fwFUI0zGudHgr+AggW/fTtYyYcc4C52hyHC9XDnocuNR6dHGmMGeiIa0RftxFAmuqEHhiQ/ZZaWxE/6alNZCptoxemh7Vd7dtqZ2kl7bkfNsB22otYanEUA6B3+Ir3Pp8BfelZVzqbn5/OnL0RdoBRq2k3gKDlVeNbt2fMnj+zzBw+s0e2Lf0TdOImxZPugaYfSKdhpBwfPYlHXB4//Nxenn8EVLh9Lxgb32TpupvGIC+bPm/pvKpNm237wL/7M6ehDyRARtQM6gJ7iEQCijeFMzq7cfts2N7Z8rqXFBAZIfQ/mK6Dx532nCBocljnghiwO/qwhuvoMhomIAz+AAQ+9118Q7s9MB39+vT7B0/Gob63qrmiCgFf8Fb5CdKsbILw93BtxJZ67oB/6T3Ai6q7KU4kI8LwFajeedHgrLWZb1rT4E3yY3XL+xQ/v2f1HzwRDkisvbtjlS1ctV8rZ0kpWfQuW1CDb4LnP58vitzEp/23nmaMZ3n3JCVK6c5lFTVPZ+VJdcl4iGTOWzLEkL3DSsEXtwKrVU8kafVf6MZByjvazpXGwW4DmQl0MjASBvveLll+GAcDn+HV5XV6X1+V1eV1el9fldXldXpfX5XV5XV6Xb3f5JeYA2A8sO3MshHMjIyWZggkfJEMznnzPcDudexi+h0qGpjYbTWwYW7F6OGfH/bB1xmE7HUwsNCPb/9yXA4xnYRvMQ9adRmwwjdpoHra+vpOkz/cGHs7tsE2WYbVnNrNGvWONNmsXx7pO91vIqvrSGQQWp2ScsOuIdXU/FvG0TS0Xj9rVpbyxJ2puMrDUpGcXFtJ2ZatoG0UskmOLdA4tOmpbejYkpsRG0bhNS2vW9UWKUZvoXcVy0bKRic1PX9msP9D7pjbpdm3SbllP4zMIk0BJxzQus3ncJrG8jSIxa9VPrXqwrzFq2nDU9XV84ykhUlObDoc27LRt2O8b/n9MfYRlM8bkSCAMf8T1tGnQsUGr5evset2Ozs90nPDhga9Pb1VPrEe4Sq9nrGvEy8KygmG/pWMdG+L9HxFNQIIgkusQaq7zQ3IHENamTmo8seh5iKKFjezd/R5JyTTXapMnhppo/jXXwfrZWWBF1z1ufY/OLay+TXp1t/7GskWHoW9DIf/EwuKaVfdf2OnxC7e+uxdrpv5jxY/gGsAiijWaccSDSQWXMJaCFxGHS9IkZBNzSydDgj8SlUUsncCDb0ZSsXSSqt94P4Rzvk+r5gYLPN5QrJisq8KKP8N6q7bhMcbaybKZRCZt8XTOEzzFUgsWiZdtFskKlFN6XExzjTU4buSZYN9mLLQXr97+1kUAUBr1qlWPj+2DD79rN2/dtp5w4eOf/MC+/OKur8EnfPu99z60t95+R3g3sQf37tpXn98zdnC4o2Pvf+e7HuIaEzy/ePzQXj1/5l70ysqylZY0XqG4nRyf+Nq1ZqPhe8ZWFsp2/fo1H5uTk5o9e8q5umdnv379qlUqJY110WrNpm3v7LtFGi9uLpuzVEpUayI6o3nvCs97eh7eMtqaSqSdDkbmhBILJnyqgKOM7ks5POKhdev7GeDh9ecyaLbnl+CfKtfQD5YFuPdd3/G+B8tPRh4i18MSjsdWeA4MQuOhF3iI+Y1XNqmxYU/nuPDBl7yo4g0nYVZCOBEjSko0waaEyI4sTp2N1AdV0bvhpG89wSDRRv4utUMddpyhjQOPUBpYvVoX3tU8JJ21fj3R8RDJt8RLjnsRPbNnh/245k10Ce+FOgmNw+vTF62KxsjqGw+erUGA/hJFFURSaYzUF+gaY0B4PevfO+JBXX32iUgb654pXnY9Qu3CBM+4qtvCd8JBVem3fpMwEK+mh8Krsl8zNIEcISxNK+XIq1C05eWyLVRydmFj0bJ5ckGA12qHxrerftbrbTs9bdrxYc2Ojuu2v3dqzZb6L17KUrcuUQ3idTbFA8gShCCqQaCk34Tj47kHD3RgQjI6eLcJjmKWiMaslMxaJp4U7OEZFG+XfDAmuqA9tH67a51Wx8MgSVBHQjY8h2G133MQ6CXzWMjGevTMH49nVZ2naiyJlABER/pkrTOfeBgJzyZRZDGZsFwkoedoTkTPupq3huCtIxho9YA/9rnXOOi35yLoER0iGBYN9eg83cMad+gp/Gqo+8lC3iInRLVlu6/2bO/g2PNuUEcT5i7A41Ka0PQVCy+uWnxp0+bFNbPMok0JRxZMhcfk1QlCrN23xZIqRlIdIjGnZlKwH7dEuqhP8Tu9l6gED7EGbud9wVdf1yZtaalkCeEAEQC9Ic8IO24TvVXIJX3tsydR26+pjxMrFLOCXw21+jfBa53ROIwE++LvrQZeQsk2eLf1vv6gZe3GidUbR3Z0uGu7u9uClRPnB8l0xrK5ohXSKabN6rU9wVTXyuVFzb14vKaTCSGbN/uzx1gqqTYRqQZPZ6kBHreFSlntDCIMiADEV/3w8cDuPz2yzrRl4UTWj82FjzPB2CxSsYWLd8R7Cp5YNpvKeGg064c1WO6FxLcMDQIygdl0IuF5LIKktwGdQRwJi6fNBcNTwRRZvT+798z+7Cdf2zc7R9YSTBEIlBSsES1CZCnjGiQW02doRgye55lguT5eUodLvVXNEGz6N2+DfuqAvqk6r+UgRznmRd/1zBAeeWCPa/Q4jif0WYxKdhyfagxET8Rfu/OUdWY568+Lkk9TokFJ225k7UWv6FEU+d4jS/Zf6JHI4+6/9WeBgwG1Doq3U20gEopPrvXrRWf4jfdUjdL9YDnjG7LSIjs2RO3y5pIve+0PdSa9ZKlMWXJDEA0kJDx7BvfwIr/V591/Cy74GgwZ8K8xZe7FJ6AvvAuaNu4Kz158I/id2GntFEKoeyX39yUX+ziqZQgbmvtQOmoDycBx4V8+I5oYEn2t9qx62rGTWt92TwZWbU2s1uhYZyIcZzkEb4LUahzUFNMhxHGnuXq9H4cskRhQ5MwjAKB90OBxTXPRn9nuo8/twdMHdlhtCq+Fd5Lh83HRre7MXtZEY3uCNT0kFie3jmARZPl3FsYu7GNMZCj0Gp6VEk0hSo1h+7eVztGJ/dGf/IlH+DwVPseF/HENNDoRkTf94diShYrduPO2LS2s6w7NsXpO331Czh+u78wjM8FfMHn68GiS4LgDjwpzhkce+A0u4l8A+/5P9+K993N80wfLBfUY6Qpta1f3BNct4RMRwppe3YRMgXxPxnzGgagDoiGo8Ea8/jwXL7hHnOl56JCuRwom4MW+FMMn1SRXbdsf/eBzY5e4zY01u3b5KgEHwt2hLa3k9D7RRc8Bk7ZcvqD7EoKljpEPgLw+RD/6fv6iZWHh3e5B1758/MxSLFtcX7WlMud0j+QGaFiteirZqu3HyuWSJ0F177/0q4F0O5et1f5MJmONRs1lOn7/ouVbtQSgfnqqifWAHM1+AEysI/UEUiS8E8HuSkBriEnDiJNiLiAgGcsn4WWrRsomdVBIGrL9bsi2D8TIJVj5tlBiDNBT1nURqgRj74jJ+9pPAS4UfqATvoWEJoUQ/xDMVlSh0+lbTcLPkYhGS9eQyAoBZ1vE5JjtiNSerBSorISdDOErEmQG7Z6QLiphWYg+EwB0dm3cqlt81BIRZy22hMdUQYJN1oY9IaMAfGWp7GvTMgLA0Khj45MdGzUbvta+LwGedUzw0pGEJELrxhI4UbDZyqujY2wv0ZaCPhp3HLEQrGFcrPXvCwg7AjoSQ7GGZaxKmDGIRGi+Z/bWNRDUvgCeDJisaR6wVl9CNWv5BzrWrFZ9jeFIQhvb9LGNBzkUAPYJQE84ouaKcNiRKsliUBTGhLJpPIXSQkShtogKZABEJ3SY8P/eUAK0kGLA9ZpzEmYQHksYna+B07xgNECwQ0jw7UImA41PS4Ji1kOavi0lLgJ0sv/S9l5+LSInBIfgasTI+A8vDkK1EOIR/mFSEiDFIPjzxFFCKRiXZxTXDw2XmAbKAp96hq5BIMqk2FYtLEE5UCDIrk14Z1LSRkrEKiF4hIiyvUw0od8ogJm8JbMijkkxomTJIomydFMykIuAShQaYWSTNNQX7vmSEvBYTAeawLqub+s2gBhNVpYW7dbN275e7NOffmRff/WFFI+EffjdX7PVtXV75533dN3Evrr3mX19967Ga2433pXy//3vuWD/9MFDKaBVe/TN1xIqBrYoxX/lwroUm7m9eHkgBf+lC9djMfClpQW7hvIvRnV6UrXHYkStRsuV/qvXLltloSJhISVBp+55BFrNnsafNbCaP0J+xdCawmnoBNvoYezJ5TJifizdEK3Ve8iun82mnS5h+ElhURK+k3l5DE3WdQFbD5R7hEpoj5qrqk/wV0jua1p1lrW2Q+gCCjHLfgQTrHUkE/9INAR6D84jmGMM5JMkVXqU0zHWxUJreH9PtMmXDxCCL0Xfs/q7EKIPZylirjNhjUt1GH3JMTIUzdAFYjP+HrUf5YO1rIR4sy6d7RK70CA9OxKRckLOAhRFwcVuV0qChJX9QVrtndlQtaV2tDRWJPtD2MAwTEg7Sx8wcpBQDMHNDSHggr4TgtkfSPllSZTGQhcAQR4WrKsddxnX890VuD/4zVirc8J9NU5TgRE1OEeXPbfAGd4nEB7FC2PC7WwuZYulghsD4DMry2V9L3im/2wmZskkRgPRYs0DmYoRTkgk15AyiaDcbokPSGnsYRAXrcZQ0+2K/qtt0TnGRt0vOkUOHd8NAIU9LMEbXqnhnwhUpLFJiRMNSWctn81ZIZ+2TJYku7onQ6I78T2UNq7XFDG2c8092Z5D8ZgvTcGAmBKcZtWnHEsP9ElSt5LgdkHC13IpawsSxpal8LI0r5RJWD6t/okGYkhwIVJ17kJ13GGAJLSe50CwxpaJhJ57HgTmCLgUfDHqGM7g6W4M1byQIyWfTvuyAhLsIb8cHOyLZr+wnSfPrXrQtEZzJDlDz46m9TzRaPH8cHbRQsV1i+WXNWHgmpSCecfC0754qSi45iHI7xAYdKLSRJri7YSLssY7k89ZnB2ChJczDAVS7K9fv21Xrl4TrkpREKyHNA8hwS3LM1D6kvrUEIpHT93Ac1KTIqm2s5QHeQd1e2WzoH7ErN8Sz65pwoQjJFZGfpokBM8EiyeEl+OWVY8PfbtM2jGLYGxK21z0AJpwcPBK18z0zrToPrRKuCQYjeo3y0Hmkj0wCHrSNvWR5I0kFVxeWreC4IL29CVvAOt3v9q1F/sdK5SXbWHlDU9iOuvqXF+4nVuzlSt3xKMygumKZeBpgg929ECmZLmFbzOmPwwOScFK4LiBj8IjwSPNiZSreShpe8dda7TH9sOPHtpPP/nGDk6aNuIaKXoCeF/zHUcOAZ9Fa9DRmRuUIIwIvtZfsBtF9xD8en4UJ0QBX+akGwx0nduuIFQwat1DPbvKr3PVChqgB6Fssc5aqGLl5EjP15jCY+c560wL1pyUrToq2Uk3bXudtJ321OdpyzIDKSaDHcGVcJBwaj2ccfHX8W79o33+p3Oof674S9Lw96PYebv0W5++jA96CT3SMxYXF4T3Edtaq3jm9sE4atHMqpSckh9nfHmff2r8z8O/eSJj5/0SXIBbvuZfFX7BGNFGLmV4WPaBQr/z4msf94bkaIxWbCdJLim/T9fBYZIapNXL657L482bW/b+zVV77+qSbeTjklnrVqvXrSHe3ILGd2qSOTEIDyymByRCMcn7IUtqosWyBT/61HNZ5huV4C3x29skEBPO61M/JUpZTPwTw0ir9szaw6qPUUQ0IyU8sV7d9ltqZ7wgPBAO0Mp51CrlpOcM+MWKXqoKPKfSuUAe/HPKycsd++N/8afO2192Wk6j4hpXcn9NRUcweuaXV+36nXesSC4tFYdVBhxGoBngf18C4r98Rs6OBnDNceCGQxhupvBiyQsouIEBRyeCy736vKq6XHD2nVPAOfnKutU9wa1kDs0j9ALFn5JOETaf1G/0DJLw9vXJkrSoLzsltwF8bypaRRtYjgW8wStIRsk8In+im3z9+UO7v31qC+trtrm1KpgU3r/atWlsILntksPtWnnBcumCt4ukfk0p5iQfTKZylitI5hXfIA9Sozqzz+/v2kHt1G7cumrXr24ZOwCR66ZRb7jug0KPw2ShsuCfOAHYZpVl0Rhxz7cHpB4diqb+x2wAON2Tksx9ggqEGqw/LhBqUlkHI7Dx83iGUboHUspdGIghWuasEavYQEw8JiIhnmMn7anVkVEFrP4paMylpfSIOKSk4CQckEWtRXSwkockIAL/OuKTkxSTwDOKh6R2imcJY8FIvztiFg2rNwe2jHCh55RE9YsCtFJcgCsk6EsgjE6atpFs24VE1y4Ww54p9dJK0RYWVJdXbF1Ma30xbRvLWVsRgcrO+5a1oUX7TQsPmjY+3bfW4Z7vd+tCuhC32zyxbuvU+iJm7HvdkgDfEFGrVU8EqFUJKz31U4yVfogQubAs4b7G+ksAUs9BiMbLEgjeUrjxukj5HghJBj29o9uxjq7vd/pOtCXCG566+gleoaZbYV3J1zPcyq5xCrJt8j4J+QJukiOynriveUPodmu3SAZ/rswLuxACyEjO+LaluDC3JOXB8weB4D0YKoABsBGPNO1B2IQI+nofXRcPiWh0GhZLL1sYBeVbUGbTkITI+7b9/K66jrdgoj6LfYoIIuDFY4JdfZc06wQgiADQ2Iqpe6QEVZAQDmvcBZc8w5Od6ZaQcMaFWXE61oYnMzkxzryl82Upk9QFy+eLEjTLEjKLui7na1BjiYyIoCrWTwmYYTGk+TypeY+5wD7CaCN4Yl1ev896WcHasOPzONcnHhOE/C12ASh/G7cBzNjGyqrguW2f/OTHUv7v+Rr7733/1+2d99631bU1x72v7t21zz/7xL3Hb77/gX34ve9L6Ejal5/fs7sf/9T2RAeJHlheFI1YuyClIWYv9g7t7t2HYh6DYBtAzRme/6yU+RPh5YNHj/XenoSyRbt8ecsWRFuqtbob1L55+NCzkkejKd93FqMOnn+MhkPRBJRLPD8ZKU6ZTArg88gf8gUASwtSGss6F5UGgaI8FI2AUblnXvAkFHQ8ROqFpSOMBYp1QBccjzX30FWUq8lEyuFE56Dx4Lne74KBABVaHRgJofkYAtmaLFDAZjPRqwnCCzBG1IB+i2a4oVPjSm4TPGNTHSPiadIb6HMsJUoKpCRuIgdEjGws2Oz3AmUF1oMA4XsMgzP6jgo+FI6x/eJwMDN2uWuJFtarZi/GCx4Fth/NqS8owaxR74mqIYyQsk9td54FzQyiDHwdsPMzlEyMHmqvxlGnvO8oCx6JJSQKoiQ0TroWI+hU48Q4+w4CGiPpVZ60iiR9Q51344ojvbMx4XtAW1mvm9CcIhrosHBeCrALRGHLJSO2WEjZ2lLJLqws+jZeGASWK3nxpozliylbXi5IYNHdajfJI1m73+o07bjW9CSCR6ct2z2oCfa64j19azRI4Ed/8bqzDl7wlBV9ITmflPEsOyqI7kzVDl+/LXjA7wYtG6vNc2iZ7sOAwlaUGdE0EpCSWA9FG6E0KUWUPhQknWcEi2S2Z8053pWo6EoUeqaKckBuhJnmr94b2ZHaddwY2vGJeFoX+QKDJ4kLyZqudmmsaAsC/lByBREAGDq6XQQ41qQDy2HBHnMooV/jmlTFOYCSRMIxsssXJeQVSyWNmWQT8aO9F89Fwx/a9uMHtvN8x55/88AOd/bt5LBmp62QdeaL1stdt0Hukk1ETxFuI9OeJkv8jZAG4FIVZfXTzz6zTz773F7tHtqBxv/lzqFwSuNUWBItXbGLFy7ZsujLomjDpcvX7ebtW3b10qrduX3dIwOy5PrQELMrwHG17rsxsBNESgoTuBpsIynlQv1r13o2YoG04CiR1vikipYoZ6TsJ23xgmhPSlAuIXzYE25AQ0TbE1KEBzgMJGucSDYKRdNuQJ5h+QljSZByFUd5kbLcJ1+Q8FW8XczLd1nKp1NWFr0jQR9GbpwPRHY8eHxgrWHUyqWc86rJtC2clsKXyFk4v2hLm6KP6tjSUl790zxJuUI5BiWIqcBD6B5UfSLzCbwchsg3wVrcBHlqwgl7/PzI/vCHX+hzzz775rn6RbvFT0Uf8PiDR0TesMKYOccTjDwJUWM3gJngYSI4juqGKNE7mjPu5ZKpwDe4nqnVeR1EgUJxhdqd5/WBFunREFM/jkuaPz3KfyesL9m25zRhONN4h6RQRLM2i2f0Do2NGyPI9r9vmd5jSw4OjW175xHREPHoc9WeaCoMa57w0I2r/lJvH7kAzttAxRDM7gLIFuQccmOkLgxpPsk9A9+4KFoR1UCMJsLP7Ko7CEiSqKfTcP9kzHgGW/tBz5gf2uEKpt6D440GBBzE7+AmjYHohGCm16rZq+cP/F4SsWGsBs8mkjW8+Ri9GFvh4aWb191Q/dvfuWW3NrK2UIrY1rr4mmTYaqNvKSl4YfJHiFY06n1rCZ/6kqHZQYuonKSeA90pZUO2XjArp80WM+LveiWK/7lRABssA56BPMXDtloYWCE78Xwo7NoSFb9qqd3bQqXC0qpFJdt6hI7whnwY5ZLgUY/491H2Hj6xP/uzH7lx82DUtRUcBwQAAHHISURBVKToK/nTxuofEb9T8eDFCxft+htvW1ayn+tgGkjmyRP8BT9/djzIS8HccA3cTnMn2PGpUmFe3Fgvfu/XcT10nfN6L86Gc2M2chWVaZMQ6TrXsF2zQeNAbRR8ixCDGezgAG/OSGaJRsjHI7qq+UYeIAotLXpEkl7giuSiEwyoggnnf8J5DNJgGwaBQbuh6R/ZswfbNogUbH3roto1tlfP9m1HdPrqnQv2wdu3pRuK94mmRuZx6VvSr1pHNtJz09mcFXMVYyvFnuQfHAW7e107PO3b0tqyffjBO7ZcLkm2GFizjq6FM5QksQnRpkXxw6zPRRO9SrITu8oUinlPeophGtmAbQD7oqs+5r9g+VYZAE4O992C5FkdBVBuBHABciSgFaUVxLg3WH9kjq75tkJjCQ0Ry4mh96IVT0ZSjI5tVQh7PBCzicQdEHqjsLWEbvVJzF41R7bfmVm1JUFQ1GwkAOpqAlpiiG1NmsRQIfsksOxJYCumWCLQt8RsIKVe2CyFtqj3rGdmlhXzSxIiKoE5JYAqxPu2nuzbWwsj+0/uFOy33ly329fWbHl91ZZXly27tGSpSkWEMmNhERkYoEvRdG4uhigiGyax4VTKtZQ8qPFMQDSLaRx6bffgt/UuQnkbEvDJ+F09JWSvqjHHuy+CL0KquwW4c0/e1BbC9yHcOoag5XtgQwzUP0JeQaqhh+jjVdO1EhJaTb1Ln3j1m3pPu443o6VrUNLx+qnpGndhip6jexEI+oRksd8z2zghpEvxF9IimWIh9W1vYIx6NwiEpx8BGsVl0O+4B1DNFTNw1qp+iEggHcM4hPAIXgxVsP88IZkwgZl7qKNhCfz9moTBBVHpv/pGAKGP7b380naffAKP0bjMfLwD42xgDAFtUCggcOzDr8HQec2Njvt2KGJCLvwkshLe8L5IkY+lLZoqWSxVltC8KBgUsfNPPPlFi7hHH+9+zpP5RQhV1dgzIQgDJLSZYDgSgSOBEsm9hl0iS1oSCkkKGSQ18W2UNDchwbI3WfBFWCtE++KVW1YoffsMAAjrY43FJz/6kX3z1ZcuXH73r/22vfv+hzpO2OrU7n70kd377FPhYcTufPg9e+eD70jBidtXdyXg/+THHjqG53lpZdVW1tY9qWL1+MR2nr20vaOa5aVkXLl2TUJ/Wcp/1g6Pjuzx48dWazbEaCp2++Y1K1fKVhO+Pnr8xI0A1dOqxdWWvMYvKeEEgyrRQnh5MaThaSwW8hKwk654kmG7M+zZXFIOgkohk/Fkae750T0s1UH5hU1DqwPllu9Y6BFoA+GW8SPE3L2sUsCHPt0IkkA0XxFrA4EzWPqAeIr4hwEgUKAJY8WgBMyJOUgZnYhJim6rHRgB2JKKnQ2CrUZFe0Qbe1JUiXhiCdRAygaaHTug4KXAe0CiO+gcdIb3RiQ4Qxs7GBQ0Ryetjj16VbeX+8B1zOZx4U9WeJFbt/jyFctrrLLLS55YCJyDtiUQpCWEIGBB26CRMHyHIcZNn0PhqrdV38fQdXXTjR9SLof63hfO4HF0Y5r+I1pC7MhGkqIwbMMCCU3HWz3QfTyascUAgPeaOWHc1Ryno3qdR2OgcHMQ5UUXuPIhsUsKrISrhOZeivqilP6Vxbytr1bswtqCXd5ctguri7a+smDLK2XBW9bSeSmBUpjpz0DzgIGiOxhL8e/aSa1mVQk+J3iXj5tSMnt2JGG7pXEnsz9b8KIUELIXU02LloWT4kUJUQcRNbJzo2j5coaweLYEPoyFbDmYTcXVxqQnuGMrwDW1c5EtH6W8MgeeOFB9r3fVjlbPap2+9QVsKIMsW6K9jE9Tyvzh8ant7R96dMPxUVXCpOZPtDSOcqg2YPRA+CeRHbDExm5HwrtqrS3Y0/C5MqS267lTXT8UnWU3obF+D4F70ct8WYqphMKolOp0Xn2Z9K1+eGKjtsZld8cOnm/bzsMX9kz15fND2z7o204rayfDototOWhUcjiMRwaWiQEPM/vym/t2cHBsR7WG6EDL9g5PBZPLtimFvHFwake7Nc0FBiGNYzxphUJJc7lqi1Kqt65ctI2tTVtZ3bB8ScqPzl/cuuS7ReTzMctpTMtS/mnrqDuyri/9mFq2tGJvvvee3bh5w5bKSxr3Nbu8tmLFRMqXCEUjCXcYsFViMVe0Tqet90/toN7Q3GYk3GakBE3EnzW/emcuW9a1IT1b8KC5xlBDZFlSc5zLFHxnmKTGzEJj6zYaAtWpvdBYkYwwE2NHopbVpah1h4KTXEk8Ki06ueT4lxfNIyR+MIsL5iUXwARhlpqXmCsZYU8ommOHCCl+GdHDZDIrWJnYx589sj/9wT17uXdi1WrTFZi4YIIiLHMFPylIcMkT5Ybjeq6r745vwjG9EsOhqIDeKTxEa1dFOYHmYewlAZ+LdBoDZF73VOqsGwD8Ov3SNRAGZBw34Ot3EA2CwtURD+kG9FQKyjiSt6n6gLs6PmWpk+TP/qFlug817id+L8klMRwCrzHR5sD4wKugtMiE9Cmgw7ST/4P/UPTooV/sw+ltU3HpTNrv4vKC92NtWXxZ/L0/UzsEk7FURnKaaLnOcRuV99MH6A+yDM/iZ2AA8CH063lvsBMDfeYaZJ6YdWpHgQFAY8ZSNZ7lEaziBciVc9ELvL35csXWLlyQPBgVnIqWEImkd2KkOpWyf1QfW37lqqUXblq2sChYqWiusqKVekera7UTlsA0pMQJn8RD4NnNRk/wLjqZj1qlaLaQN8sn1FTET31kY5ongctStmG5xFg6SNyWCjnLFzU3og8NtpSNp2zYIcJsZPWORpUtwqY9yQUdN7pP9H0ofheTvvKXUV5+89B+9NOfinZMrSHdBbpKFAkRfS6/iV8tX7lm167fVt/YHSRQzBn/wOnHnGimNSdARVhjDJ9GbcewRmJGn12d153iVWPNgY5wHfMoehvcifMKGSAwDPgUUynMs9oBmg6bh9ZrH+ogUb8az7BwlChT0RaPOkQeEO/EGE07kK3YxhOso80s1SPygPvYlQWDPkkxg231xC8l7wB39RONRW7RYezFs6f26tFTKfVx+82/+X17+84N0QjxejUQzz/GG2DM9/IvlSwh+BppvuqSqXCCHDdmVlhYt9/4jQ9sc33JnQ3oSjg1aR9tRxbDMUS0X6MheUSfLIMrFgse9s/YMC7NpnjD8bH6R3vPB+jPL78MA8CZtPa6vC6vy+vyurwur8vr8rq8Lq/L6/K6vC6vy7e5/BIiAALr59H+rnvAsBLiJWY9EJb9oGI9ImwpsMBiNWWf4UZ/ZI021nKdTy7Y0YAte0ae/CMcM6tOE8aWSOxZPIuY9cYha4/NBrOwNYbm3/GcHDVG9uJ4bMftmbVGZse9ke12JvaqO7FJlCRTYyskzTKJmWWiU4tNembDrtoxUTtHNhyP7HopZL+zFbfvXc7ZncuLVl5dsGgmYxbFQqOxoJ9qv5s7MVzxSdzhRC9kzdugY/Mxa3R6Nul1ghDVWNRYH5KIRy2dzVg2n7GcarFUsEwuZtks29rMLaF2BYlVqOyVi3dJ/R2NbTLDsxK1SDwWhC3pEiIA8DKwLclAc8WaVE/Ap09CtwmRbXU6Qd4AQkD7A8+t4Ns2RSPGVhh4bTySYEI431xjMPHvvdHQ+ngy9Vysu75dDhbAs0p4rM8pTVFbsSDqKR6CixWa8K6o+ktoH4mQ8CazHSNJnLDosv7f10fqEziJREPGkg0Slo37TfUzb+Hkv2OjVQCIwut+RQsOCKymhy8+t3QmZ536K4EP3hGaz4gJljReDlJYyaMpP0+YN8mSAi8/ifkqFsmsWCxRFhwWLRwv2jRasGk4b+N52obTpPWnMcGCYEa4MRierc9WxcvKdnO9Nl7VmvU7TV+L1z+rg17LRhrvyaBtbAEpwDUS7rBvaxgvnloZmg30e25hfZKLgG3p1i/ddE/UL1qwkv5ViAAgd8a9j35oX9//UrCatA+++1278+57QsSJ3f3oJ3a4v2ef37urKYzYG+99aG9+8B3NV9S++eKeffbTj9xzfO3aDatUFmz9wrrmM2zHJ6d28mrfpl2NYzZrCxcu+DhgRebc06dPrdlqeDLA2zdvWLlUtJNa3R4+emqnp8fW6/WskMvbxYsb6k8QdusRNwO2+4vpXM7D1NjyD+9xm4icod4luEpn0pZMiH6p/SHRuK7uIVQd6zmeO8dLnfMwf+E/w0VoP5Z9IrfwELsHW+dYEzzkGtEPcoH4ch/dECxT0kX6R/s8EknjQII8tluDLrHki2cN+2PraBw6vb6H4bHUglBhPI/AKGvrmvoN3Wr1urqW8PyOe3KazYb4xdDpNMn9Bno2/jfW7Xf03Fp7aLsnDau1+vbk1ak9362Lj7BkLGOpCIkG8fqapcJTS44btpyM2HohYRuLeV8Du1oWzokOsUe5791NwBpjpX571AxjNBK+svRBONzlN0sM1C+2PWY9bBBJoVZpLDzPp8aRSoI6IgJY6jAXYfcIKqe7otV6H+slR+IlrJnneR4hwCf36Dqnq9A8nq9rNA0mNHf6TwQCc4J3iCiiWHTuHnfCvFlXX2ZNfSVnCws5qywVbWWZJWxZK1cytrySt0Ixacl83ELpuHvthuJfrd7AGoKxWrNjJ9WWnVY1/idtq5027eC04UsI6qddO67pmnrfl7W0mqI1ROR1x9bGg0+y377GkmS+ap+vVVabiaxwF5B+sBSMXAfna/LhrfAnfLfwTiIH8ebn8wkrSB5YKcVthb3i9bucS1opS3QBYfZqOs8Sv2EJQVa1mEvYYiljKwvsuc9SM7WxemrtY7bXHdhIsEPoZt4jFFKWSZJkCy8bYyzZJJqwlPA4nc9baXXNFi9u2uqVS1Yoly2iNo2Eh/1BU/z11JpHx3a6cyj60La96sxeHEpuqUnWGfcsE595bpxHz3at02api8h4QjRevO/qzdu2Wpnb15/9xL558MJebr+0XcleJCLsdfua8phoQ19wmbV0umLlxWXLFQu677pdunzRbrCXv+Zzc1O0IS78UpsGnjyZaB+NRbpkmxcu6v655cg5kCAKo2jkJUilchr3uNWEM6z5wUtG8mHkgdNq3eZ4YCV3ZYmu0B/5G4gmIhHnVO/RdKofCadj6UzMUpKTCouEyrIwY2q9ZtPZ8/bLXfcCVwopj0w4rWoMSAqWYDnASHSga43qiZ4nGSlTlnzD+tzQz2pMDDIhmUHDZZoij/LAO0dC1ZfC8z/+6Zf2+ZeioY2BuhF4LAUGLrfAWzXc3g5hv2lkTNKp8Dek+dc8w4d1UlRV/BTPOjA49YgbUQCvPI8lJxwBbHnDDLlF17Ocyos+8Kv6C/0ev9ALvDMS1pv1zEh4JLqAJxU/acKmkZTNYmlL6Hd6sC+ZtG3p/jNLTNsuK7OExKP39H5+Mhbn6/JpTCBJq+h3kFtJx3mv4xftcF+/yMbco0Zd7tApF1s1JwsrFV1ntrqYFc0SLQplLZlbksyR1XOCaM3gXfQj+Ayeoj+NFf1gfPCAnjXDx8c/aauOz9gDXu9qnezZq+ePXG5kCRih6h7BKvmfBpHTIy68WLm0Zb/+278l2rRqWysbTtur7a41OzPxr7DmhoUUeclAJae1o2lG78hYKJG3uWB6HM9YX/DVlx5Rrw/t8LAlnOrY3m7bDvbadlxliWxEdChY9ihxx6LQfE/6R9QuyZGjeh44IhlI7R+oEoLfaXSE0wOrdySHJwsW0fcXkhWe7eza0dGeHR5VBZYZawp3C9mUj8lftDz85DP70aefiP+Kj4oZwa8Zz7n4H+M3loy9eu22Xd667pFgPoaaE+aJCCcKOlawpMwnTiWYw0BfUyFCw0NawATxABJbOHnWp94V1jvAAb4DBzwmgK/gOZwjogrM6jd2bNCvOU7Bo6LRpLEHP20hd9VMvI6lxLpJ5yTnimjzGPL3eISBznuUsOhuPMK20+JxEyKQR2qH8FU8BTA7ac6l981FK3fs6cunHjlw9dZN+5t/6zdsuZzXfIVtIDm31aq6npIULBfYWlR0inww3VbTE+LSxt6kaEsXr9mljQV1R3KF+N0A7z85aUoll3Wzonnwfjz8RFTHkbWKRdFLkgEGxz0SWjJLoyEZRfLOL6o3U34ZEQAh/Tf/4z/+Yz+QF0P7t5W/+3f/rv3Df/gP7ZNPPhGSdH/hjpwD1JeffCSE7fh3QqsYZEL9fU9HKaUUQtMIpfS1lBos1rQjaBXSSdtYe89GS+/4dfmVos3EoO6diFnmsprYiZihhFii7FnIo4LAG9azo0KQ/ebQlwfESZwjoAxpErtiWpScpLFpW4xOQk1EDMez6gvJWUeVV/so//nlmP29v75i6xtSUtJSPllsdh7OI8FWnQm+g0hQUL4g0XBOwMsaaZL3UdiHf0xCvl5TCm0QPkkGdQRuGOdcQiiFjJ6E2LPumtAe1uA1xfz77YEbQSh9CUxiG97eqJg0Qqor1kizup+wWApRcwitrCUHgEni16q19ZKIJXIBMYpG5paBkQuwSdxDQhEPOUVQFQqQrIsy0fggmBFSnGLNsRMfMTARwUiM2Ck9S8cIg2bBhS8h6LUltKo/juBn7VMhjIf1p2ER7pwUEvZVBYnYoz6pT0pShJa11vHEGcMjlL14y+b5dU+249HxKow6BKPT6YrYDCV4sKadEHemK5jrs0f+ShQNh332h/+Vf//B7/4fJbAjqUrw0ZhM52Iigm9CsaYSZiIifBTfM9eXvUjI0fiyF7FGXnMlhQBmqeKJrQQXhCqxnsoVFsEkDJ8wZkKpKKyrBkZQGsmw66F2wCCzjYSkgrCEQAixJwEY2VrZn3ka1vulNIZGwhuVEMYy3YsQ+MFv/x1bv3Tdf/8iBWXxww8/tNXV1bMj/34LBsyvv/5acByMw59Xzunc/vZz++P/338rWEzZe9/7nr3x9jt6xsw++egjX/NPYRnLW+++Y+99R8q/xurre1/YFx9/7KFtbxBu+9Ydv65ZO7UXj57Y7u6+zQZ9WyxWrC94rYp5HRzU/JoXL1+6gruwWPGM/8ViyRqtlpT/J3YspaIg3KO8+cYtI9nXw4ePRQOFZxgWhdcZErFBq1QSwpFas27tgei28JRstYl0SvBgTldSaKQq6wtlWyjmXGkiVwi5WaBnYdEyQYFf46gruuJisKZY5FmwixAZ8P8gwFDjdiZcUD2zv2gTggHr/s6FEEIX+U2uEbKyO73hgSokFkUgpADlniRU8I5hEBoHRovKSJAIcJs1d8Buh+SptEfv9+zvvYnVW0M7bvT8upoUDYwVKHYXl0u2lCckHOEIYTSg6VGMbOmCxfKLllu5aNnyio0E9x1Lu3G5G6x3sFpnZA2WVGnMpZfr/qiHjfdYDnMWZlwSHrOn/1Q0kyVaCQmgGDTpD2HzjocqKJdpCT8sBeJawmEhuRhkwT+/RmPJdS44ERariYKmszo4mB0UFuYiUARogU7rHs2X7mO+ULgohC/7sg+d5zjLCbgPwwGVAs9gSka6dyQ6jRHLl+1Rdf0ca4dKki4Ij/t6z1SwwupMlqmhDBFcfV4wKgMD7KefQHlUv9Ki+eQsEVf2a2I6lhL/SUtRh+aTPXw8l4CoOT1/H+uLESviGivnC4KPNAqh7vWlBmf8BaN5sD5bz/FxY1zUHnUK4z5lOmpLcO/bsC7B8KSpU5qXZEZwzvKzkJTqkl8XkVLqxi7RDZJs+RjpPSRCTPJMyjRsbdHhEwmSR6enVjttWbvZt3aDNfmis5JpKFGNVSF9Yh9utmwhfGw//fgbq9c6guGCFcvsoGK2snHRlksROxG9qtYHem7Dmu2e+pGwa9dv2NpqcN18GLZioWSr6xXLCgfgexjTWcs8nDT9moPmK9uREjJoz2wxtyZaPxWfFDRLKZKmovELYKKcL0oAbuhcz15tH4gG7YgXx+zixTXxF8kLKs+fv/Kdk9hxYkWy13wsHJdylsynrdWunj0JZVxtSEqRXMxZsbJiG5du6fmC1FnPTna2/Zo/+8EX1uiHPXfT46cHdlTXHKtNYY11X7A2l7BPefvDX7cbb7wv3BdkCe6YX02t8IgQ+mAecVpkRfPGk6g9fX5sn37xtT3ZPxaLE87NWcUeFPbGR8QSJLihjQchQ3h+jgC8hJOBkg8N4xIMJihYgnobiTdCDSmMGwnmJjpGTgMPyRc80rY5eQZU5hAGzvNE+PAZ7IKTGNVxbFDoR1Q8NSIYHwmDhpLFJAFYcXxk6fHz4Jpp19/BEiMgjkBtvrDXOuIm76VwjiuA/+CQvoOv9PrsIuYJZW4sJAfHUI4wSIJn5AB68+3rft0HNxfUJikxtmLF1VuWLi65wQcZzp0/KoTz83LGDJqNURdnEG/Ra3WMFgWFOzDGcH4sGgCv2n/4U/vsh//Mz/ekI8APuuJlLPUi3H8quhgRjF1/72373/zv/rd+3fdv3bbayaEdC9dCUylwgs/DassOGhFLli/6NSTAGw9C4n0ROxpGfBlWHmPmMOQ84VwE8BxkcxK0jT23Slp0VeK0PgWb7uAzy+Rn4qlTyyRF3wTX5djEYr2RNSNJW63ErbF34tf95MHQBvFFu7EatdnJN/b86MD7hLOvsrrs17xx87LdvnTJSumM//6fVKSI/r//7/+V/T//u/+v/2wJRmMSbKOS4UiYjcF8Lt714d/6O/bdD3/L0mf0Xmd9LF2h1D0O306fhUtn04NTwpfxCpiAfRwYnIppfNHDRjAEiq6BxGI88h1ONGYOV/rHfFN4Pvw0Oh9aY+eu9JZ94ZHouPh6Svw1XzhLTijeOBmLtyCDqi2uGwDM8CxdT+HRLNthORfwQ/6goXCFa9n54+jlvl9395tj++bFkT1/8kx0um8XLqzbd37j1+0/+08+sKJEVsp5MnrW7edE70hc3WaXgkbLQoKD8SzQh6qDDatsXrELa5rHUZ0BtFwqa5XKou+kRCHPWq1e82XbyXjKSgsVy0ETxR/Z9x89mQIv39vdc+fTue7zixQUdJIL/tvK3/t7f8/+0T/6R2e//vXCbgSUc5yn/IN/8A/s7//9v+/f+fylGgC6UgQ1tUCHJlcEAEVfzHCmSnEDgAsgeJGwZgXratg6pJBYsPTy9/y6Tumq9MCctaUwDSNZASCCnq7XQKNUetEnSm1Iz97pzqwmJZPswqzXHdWw1gSInciKiWtipq2GFBopTEKSEMqtJve/vBRc87//T1fFYMUsxZgsroqiK2B0ZV/Cn6Qjvw4hyBVvCCKWLQG7jSSQYgAYBQLoRL+HArhBq24jMWHW7ODNmBHCoKbPz1hVgGAaj17Xk/KxLZ9boaTc+tYoKniZyMZPVuMRln0dC4l44f2j4kWhoNCj9MdTUVtYKrliTCLDMGMUD/qITA5znblBIvDiuQSqRs197Xkwj2xRks2mhDwk7pGwwVhwvRAOBkIhCQkGkhhbB4nIsM4XQ4B7cryPwXWeKEw1KiLKmp+w2s5aYdYd0kZKMqG5kDAYSyZFsEQEaEc0bbOiFJ+li3q/X+aER83wdYQIML7eJ5lwOILJUPBEoDcFb/8PU7ydmija+uzzwBL3Z3/wf5HigtcSITMi+BfshCXsqN2Q6HPjSyB4qC8Ah8YaY5Vvo9nve1JHCh6lMTAmIgluYWxDuA4JR4JMv2qACrCFkHueWAzS6m/x8Q1GKKpztGDuCpwEOrxT0YJOpHTJWMJPQGDmeheGBTzK7/61v22rl66pn8F7/rzyV8UAsPP0sX3yR/9cyv337MY774hRTOzTH/7Y7n52VzAewBf9eOe9dy0iZv/1l1/aV5/eczx766137IO/9muiHwGwfvnJx/ZY54m+YXusS+ub1hCt+PjBM/vy/jO/ptnq2tLykt28cdMq5bIdnZzY42fPpCjULC8gvn75il+3ulyxEzGhu1/cl6DBesCYe+zIAh4YI1Hyu9bpdQQ6YcF/xhN4UbBMd9qdn7X/wtqiba6WpaDNxBAbboR1gi1mjPjoRTiMEuV/OuSebP2hTAZzfn6dPpEsNHx6reqZaUDXu9dBBcEBhoigOhHcsT1WWPDqN+l42Be0Ao6CYZ3nWu5F8OQPgwueXQrCC0KE4wSKmm5lC7KuFLJmh+iA4FngDxFI6XjCKoWklUX/8YzPhXcerUABL/Q7ggATz4js5yxbWrBcedUF4FiRHBdqV2HB5hJmWnp2oze2Rmdih52BnXb7LsNQskTuqO1jjBYSvkh6hyeM0xgwzy5TG8iAH/exHUrQSoYkrKl/bI2HwEbhPje0qrqwxpipzkUX3Xii4omSHF9pf3C9e9N1PVsqgtMUzs0Q6IKfulG8UT8GogvMJcWzQYv2+PwioKm9kCISflKgDpQ41+g+lCg8syjhJP9jDs+mUDey9hleErzwnJ9gIPB59V/Mo9pNT4ExvE8+kHqf3gEtpKAg8JRgHTNfpBQyV9ArvR+I9MP81gUYrN1rfHbs/DzF1bmZeOzpKzt6/MBGEgTTSfgW7ZdMROI/lXyp4p42gJl+82aMtRhC2uxhqOKbJQp2yCrdH82s0xdcqB5igGoKDgk/VGm1ejrftSvxXVvsfmbb28/Vw4itLi1YFqVchYgSEmYFbdU7Y2M7qdaEs2bXr12zRDKYg+cPHouGaow0njhFMrklu3Lppt26sSxF68zpwDxIUEYZzkiGiWm8+oO6aNPY+++DpBKaJ6zXq1u1emTffP3AdveOpASkbXl53dI50ROVnmQZPMpLxZRkKRwmMcsvLmgM+5JPGpZAPlLBAJBIhqy8kLby4oZduHrLcS0879rBy5d+zQ9/eN+qbZSIiT15smvNoXi8aFtUfKSysmabl676dWsbVyR0FzUWwch7lKBgHGMTSW8pmXzFBqOwffVg2774+oUdVOtGyuSUcCMteEZJpoyBaVz7+jkUzgzVd8Y4IVQ4NxwB/ngeuWcuhXig445fOo1oc2aXVFtES3TtKCxlZarnCGeF4P68efdMJoTRa3bht9C+CDwdGMTwLhjwJIoUMjTqPkTH+Vy4r3vykyMrTHYsPgvmMSQZFm6OQQ6c9GSDagxGP3oXUBUVHfc/3sPU+vWu8ulH0Eed0nwzhsIx8FZ/M40LxlHyTLz/3g2/7v2rJU8K2YtKIVq7Y6mC8OHM0HZuyAX/6BOt8GSmOHtES4kkwJFGbi8vZ3LrlHHSd2QcMufvfPED++TjQBYiShie25bywtatKK0+XZrzrTdu2v/qv/hf+3W//e53bF38MSFeR54X8nhV603f3QH5hFIqik4MRlatRex5Q7iUTtiVRclYo6k9PTR7VQ34cW0csb7oH7leUhFdR7WhZTSy+XAgt4fn0hEEI9O5+iTekU0JttOayyJbgaYtIV5DefqqaUe9uV1cithGRvfoptNa2xrNrlWlFFLQe5B3vvvhe3aVpAP/E8pg58D+H//n/5v9tz8KxqsrWsjOTjFk8H7LDfdx8anv/+3/pb1z60MjDQuFRL3IkwkJzMAFtNkZM8X5NvAMzGhquEdfyFkQEU3B2YP5y5O5qrBjEBEuM2RrIAf5Qc/jNpfxVZz96/7QpGP1l3cFQyeCAwwAE8nzGeFzQFcD/h/AM3AIT0LfA5qcBqvwPvgXOOg7EahitEInyEaTdvcnn/l1v/fRI3u5JwVfuLe+uWpb1y/blTvX7Dfe3LSw6BYFpzK7reRzgfJPEvVGS22TDJuXfDsNr/h1T09LNhG/Xl4Y2lIpYQv5ouZ5ybKZfEBvVao1tk6tu1FlaWnF8oWCw39buiTRtecFWezFs+dWk+z2H68B4OOfiLmQLRzgYKJFKEQkUAAI5aB4eDIGAB3z2h942AUKcliEOBILlITJ4vcsdOENW1ov6TkR64qunCdhEqx68YzTojOQqGZvavWRCJuYErrgVNeRSZjCdkAI2wNvmyZW/YoJ+N5OTewf/K1A0Pvr75TF0TQRYobu+ceKBrhLiZirjbPhmXIvgkW4iqijJ4MhJGg2ZTsrttoLGALWxomU5X6n5Xv3e8gcHAWhRsQOwKa4oMQYkSRLiEZmXbayQjknFI+CN4ZM3yS+IoEfobUIsfQjEI1+Pkco2myJU16qWL4oJU7vYQsfnkvx5Rdqh2e4hnjrtxrBcDizJQs2JSOky+XTls1lpPCl3CDAtUMMHWIUlKHaE9E4ZcsVS+XyLhzSb08m4oge9JE2inXoT2OOdU8EBibMkoZzwE9lpMx4BACZ6TV/mjYEv3m8ZPG19yxe0tycFYalXpey0+lZLpPzaAfGaw4gqMQSEbXfv/4HKxpaEZ2pnRwd2pef/gs/9ujBD4xlHWQ4FtirzarqizNR/WDpBYVwYKzp4A9EEuOGZ1MXjAwFh5Shxth31nDPPoxM4ChCitAUePaDsee4e18RuAV30HaHGP6DQXBeP5idqU4S6RGNZy0SzVtY35OxiWUklFJ8KyLhaCyStDe+9zu2tHn5Z3P855VfdQNAMCoSEo4PrXN0YDfv3PFols8++8S++uwzzcnc3v/wO37N+++/7/D7zVdf2Rf37gpvJ3br1hveP7b1evD0oV/3pWhoT8ygLMGZpEY54dT24Sv7w5/cs6c7gSehWFm2y1ev26JwqNdq2zePHkrRr3tCv6uXt2xpIaBNEPkHT5/Z0fGpT14hlxWDTfi7B8JDCvgQEg5nOJdOeY+G3Z7vBkB4f+Zs+UWBnQKSgpN5QHudLkEGOHk2n8AHsILs5yRCf0FyoDPmf34dn2cwxXZmIiU6JnyXdMExChE9RLX4XvNCUQxRHg6uh2Psc0FFhegoYJnwa6dT0Dc9B2GMJvo1CCRqC+eJLpP+JV5CCP1E1wXtpBASiVKQkuCQSpOESIJETO+bJyXuBQ8jCiuiPgHXUClNqniHhCc3TOZEk0Q/VfLlFVtYWLdcZcVihbLNkjnrhtNWG86tOQhwo9sdW6utqvlAYUS5RZlFFIYskVyJgreFbOsI6ohbKQknhPXO3Ntydo3wFTrpRhDBGcY8hDU89/SRwpZQadE5lpX5Hs+6Ds84S3TifD/jx64s6/3RGHSBeQqUWZbewaO9iN549mcpJIwuPIOR5BPhPzINnuVhoV44Loqh89I1HSYCyiuYYTw5oIKhAP4WLINALYHPBOcwnvPHXJ4XN0HoHefGgwCAxD2CpvhPlDEUWTjKuTGE+4Iq2n8m+LqBQDdxH4VHhkOild2qnT75xl5++al1m1U3jBP1RJgnhaU5eJjJWk3G+piUAKgryzOIPKQMpQQSmYH3HcVqjMFVx9F7SPDIFouU1jhsnZFgsPvUus//1Hb3D3x3luXFos8dJawBZKndgJ1/JppLaZp48ZKpou/c0esJ31UOt3c9u3S90ZSi0RI+JO3dd75nb7+1bs9ePPBrmpJ9l1e2PMFlAaOX+H86KV4jGGX5TSgWjFerw3KNjvPfkZTTWq3qy3KqUqrq58Kkxu/i2qYVpfwc7u9aLF0U/BesVT2UkoQRODAAYFAiAqC8mLXFtXW7fP2OFTOaiVnfjnZJCGb22ec7tnvUtpPDHdvbr9s0VrK8+MD65pZdvHTFyr6drMYinNIcxQRb4ECAD8A7kQfRRICLR7WBPXj8yh4+33WDny9hEh6nBI9x0Q7286cgLwJH3M9SmYHmCnhICxbx8vs1mlPgkWegwBFNBMIC2xgqoS8UQYiu07xCOWbQK8lISQwAUmBEXylzZEQ9jz8e4zv66Lkz5EE92+Jn74w69VIbxhbVnGdHVcvN9ywxGwp+g0gIjH7QNyIOdLEbH1xm8ztVztrP/wFe6O8MDznANWeXOE6g8NGuszsc74eSs6OJpH3n/ZtcZu9eKVu/1bF+/JKV129bUniA1xYohWZ5UZ8C/AVP1T5oHYKOhG1PHnuGj75MTZ9TjRtjwFLC6GxgTz/+Y7v7+Ud+DfILjYSvkbga+qWZ8L37K5vrdvutt/26jeULtrW6ZVc2L9qFjSUrVSruLAK/CSOn0DuTXFKtjez+TsOGGtvFrHjbZKim5W3QD9pP1MA4Du6lHFd7ej8yV1pK88Vi3a/Jmvh/fWw9ibhjwXZzMBBO9K2F7BTPmVRwvw59B3vg8lLcNosaGvVncVEydzpuDeET5YgEpcLvdDqv6R9Jr5kLR1ZsbXnZx/XfVaoPntr/9f/wf7J//tU9/z0m2gf+JFoxIgJAtCC3fsV+42//53bz0h1BDjOt69R3IkbjUqaDyDsd19iiSwj0vQBPwBjXYSzwaCqNIqH0bOuLg47Cbi447DBsk9wb6NFlwX/nAAY8iI6QvLu5/bkQreqOSyAgoXFmNwlKNBqXLAEvE8xIT2IpAIYsDIixswggeBTRzGz1x9wJqUSbxS8xFvbn9k/+P/+9X/dPP34oeIva6uKibV6+ZJFczLaurdp3rq5pnAN+THLRbK7gNI5EyR3RepR/9I1CpmjHjaBdf/JgYN1B096+kbG337hiWxsX3anItr71emDI6fXarrOUpIPkC0XR3rk7k9kmGnw416cxENy/f99qp1WH51+kcP9v/dZv/Xs3APzSdgE42HvlWRApEEQnFvokZIiQCaAIgwCEAwLLPssTKeeEWThBkbIzGOKVati4zxZWeQnDiyIECSsmQu5ciwr4knpdOhayZESA5hmJw1YQghUkVqUFfpVswiqZuF+TJVxLBCKE8iTCwVqepJj2wqxn/4vLMfs7b1dsWUCUzqI16sFOvQRIrOlv123UOLLB6Z4NTg71/dT6Nf1u1W0g5b7XrFm/LaLTb4uQBfv8si8/W+kMOlJSm20p7myLIWFWQIGFnjqHeKFUi5mECf2W0h5C0RZw/v/be7Mnya6r3n/VkHNmZdY89VCt1mTLslqyZYjLj98VcX/xCzvgEcIR8AIBjxDwCBGEw44gAt6AgEf+ACLglYCHezFc3QsYWVLLmtXzUF1zZWXlnJVVeb+fdTLbrfa13JZluSWtb/XpPOM+++y99tprrb322pNivmnm9bLW91TZxrIS5tUQ0uqMWb8ypeNsPmsF1mAu6beY8y1byFgml1IZ0bBPEo8CjBXdYVR3bcy5o5NI1mNWflQ+PgKjhsdSRXw8ijzug4ivNFLvPsQo+2IQ4g5SsNUg0zlfUijlyzdllV7aOwXcf5iXRQfmlc3/nEfARHiHDtRRuCudaIYI6dzlqwDoG1FUqQLPoy6MEzFXTJg58Eyj8LlZuo57JoaRrBSdjAQQ3G19/Wy+SYxZPz9T0P5bza69+vJ37KXvvmQbzBHdZ07ziXsBEI+B+URYJpuio4boqXl44O5wTdEcG8tENg53tO0ZS6B0mKd/zCi8lDbRs7v0U05eR4nrK0YAFz5E4y6kqxPwjoDOW3mCmSfu2SgEEoZUmKTgDEvl6iMtokdGmTiVlSCWV7vjfpbbYsQR6/LsyprlphLr7oPgkxIDIKe2tbC05NNvXv2P/7Q3GfkXIX7lKz9nF770vK1IyIXW3n7jTXvjlVfFJo4krDxtF57/iuWleL/3ls6//JLtrLP0Z83mKhVbXl22jBSM2kHVNjau244E+HR2ypfzO3vuEStPT6uz2bdrl67YnpT/8lTJHlPHtjA/4+7+XbXjdy5dte3dfdH2hJSVgiv/CK2j9d7h1XgkELUbrxpMOp1me2gckPJfUIeo5zLqpGibe7VD2z1QJ9ZmFFP0qA6vrfbVORoky9P1T9zogQCNnZ5f2qmPNjvdoACyJc0VqFX7NrrmbrB+lX117tSFNoy/bW0t8XvW0D9sdSXQdO1Q7eVAW037Byr/alsKdffYGpLgm8pTU/njOfLHfot89phipmRhCqJrV/q0rxyIhyFII6brHgkTGEeJsD7gPM+wkSXyqA9BRWUUC++0jngmMTIajQMpPdu2v3Hb9u9ct4ONq9bavmGZdtUWJNSfreRtNXNi55cqdnohZ4szWSsXxSOVHoKCrwJAvyYdwJcIVNp9KYj8YiblfZQzv+QFQw2FTeRqRun5XjeI6Jd5/gjzGGK8Pet52Cz1yWgTwizpYjzkGWIOjNLH2EBaGLWSpQmpTwQylFtt4ssUYeJxQB1jTBBPxZCj9KlF3sVyZPAFNxoOfxEexXacFjBAelnCTobnAHl0Q4bu1Y/XBWXj353c4ooZfYX3OLxLf6osugKdSfg+/QuqkBswlIb3q0pgIKX8SA/hvk8MhZboqi4h+UBKzaHaQRW34Y1D29w6tP1qw/a2xY+3bvvqGizrVFc7Yn3xaq1qO9Vd29rekkKx76v04CXTatQlj0hAZmiewhN/7I+l/X0dHVPWrBHO4ED/cNcGnYa1qhs2aGxaYWzDDjZvJKPfNab2Yaw6trryVZhgip36sBzeHBip1H+rbU+VSxIKU3aodyMnNQ9Zc1rXJOeg/GQlL5w5tSIeMm5XrrznwuiuFPi9nQO7eeOGXbt6yd37WZ63f9RWf0LMEOWp2bTbd27Y7dvbOq/6k+pQyJVtpjIj/jDhMWEwThDTYWI8q7LsuZGnJL7CYAbz9X2pTHQEyRj0weosjFUc8pI/ZucXfOlHF5LV1w1URnvNSfGYCWt1GAnP2/zpR+3Rp79op6X8T1Vm9awUOh9gSLgFHGcwrkoVn53IlLRftMs3WKGibf/x3bft2s1N8QX1f7oT1Q76SwxeonsRC4oOc/w72u95gvifJCn7XU5j0CSEo3+6hJcOXiw+HVpXoVG1Mu1D2+ovx1QOorsTvY0o5QgYTN/EnZg7XU4aw/iEd48SlMI3kDICzdPOJOjoPRj1mKqgfrXXskJnQ7+bNnHUEv0Oe3Hdr+p2usbzAaLHg5N86rK3Bb3Zt8QzyDPMkf9xPx09xeH9uzaxRb8/GXQRZyTvus6UnFOr837P4nSyvnk/NSeZE/f/hJe6EZIEPGnnOMqIsqP8jQxwMAKMLe79wB3QhOeXNPQgBmDx360bb9vG5u3kWXKrb/UpR3ywaJqYCvDqVF59VWXevV57kwXbOuzZlTt79ta1W/betXVfPYO4OLms6EryNkuJqvNz+mNJXZbjpYZREouSWRbyJ1bJ6VtOOlbKT9rZpYydmz+xU7NjtlKWIjk1YadmejZbmrCl2SMpdCadY9zOLJqtVMRHJEtIkrbpnPpJyfuDo5pt39kUb9iQ4t+QPjKm/mhglSnJ3+NM08RLVt8oOmFUuKxyPpYS+dZ7V/QNN62m751bXLw7av9/w+b16/btb3/bboofUcpj4gvOhxkklOzHIFFp6ZStfe4Z9Tcz+jaVu64fIctTXTBeil4VPaIfpwmlpR8dchPGY+VT+larvmGtvUtW37lmjV3xjb11q1d3PA4L0wzTkrNdpndy0x/J67/Rezot6UAHm5LXJZ8yuq/zGFfxzk1ojamuql/4CQOmJz2XVYmNRrR/5FWST5bdVbvRvdAqA1KpXMYa2w37jxe/Kz7Wto1a106vnLYzZyWLqWy3lc/FhbKtLc6IJhI9oliq+KAlK5vVJXfBA5k2VSrNqQCK9vaNttWaffvfl3ZUHl17+ty0PXb+EauUZnzqQPVgzz0n0UvhyfNzc0qzqLbZ9/6iLd2UJcynJKsVJccxHYvy39zccHnM6f4BEasABAKBQCAQCAQCgUAgEPhI8NP3ABhagjZu3TRcOAAWESxGmFOx1vt65zrE7Z/1Mn1kRPuMmPMuRrSwMmHlx4LW79bs6HDPBp1JKxTmbGm+bJX8uKXHseYdMw3LbbuM8qet78Gi0mMnbhnMpCd8NJhpBxM612417LiHffHY5tIDW04f2fnCif3/jxXs82eKllYaYxMTlszn1/uPenbCCLrPtW7YUadlbfZP+tZs1KxZ3bb6/ra1Dvat3WRtyLZ1O03rYDVqtayrDTeRerPpViSAxXZ8nMj7aQrMj7GEEkjPJjjG2jyJ2c73saKRJx9RV9mks4krPmWUzhHgK2uFElYtXBYLli8XLV/CGyBr+XzGCKyXzyfrMOPOmM/r2lTG5/WXyiWrzExZea5sswvzNjc/bVOVKR954Jc0CL7EyC+u48QawCKf0nvJh7tOZrJu2fNyY/RJZdfDVV37WLKPeow0nXjd4trL6BRTD9xCrC9nPqyvSU294QGgYx859NLyknE6GOu3VP5d6x9uWbqy4uXT7eKCdmyZbFbfp3LDuqkHGZUiAY5/1uh2j+3Vl/7Nvvfay3ZYO7B6jUjnBL05tFZT+x6JX8eip1bjwHpt0Y5o6KjL6hFNlRnu2UwdUZmJBvg293DAuqoPZJSO3+9vyUi/u+1qn1F9X1nBz+u6ruFhQX0l57AA61i/PlqgPOOSjeWa0QrKP6OTWWIFqOFmUnofaYsWKktnLVeqJB/6APikeABAk8dq96/g+v/qyz7q+qXnn7fntNH23PX/tTfsrVcuWr/ds8eeesqe+fJzNl2u2JV337GLL/2n1ff21f7bVpmeteXVFZ+L36hWbWv9lrXFR7JFtbv5JZuZndZ+xarVut24dstdcafKeXv0kXNucWbKz+WrN6x6cGgbW7tuumcUH6s5PIDo+fAd3NwYxSkpXVyXaUOMQjBdhFEZvIXyxZLahw8N+LVmU21KfI72yQAMI+Vqsgw+a2PkX1sfi7zaGfeozXKdQR5GjXXJdMnd3VmhhJgsPucTd9kBs6TFE8b0q3OMmrX1/KHK5KDZsXrnyLdGR7y0fWSsQ89qAa0jouAzYo2LqDZRID5I5IUpUyf6YwSK/xnpg4sk/ZMyIlAGjMYw+s8fI2rOaZyX6h5dZz1p/voD/Br8ojMOD9ZHOxgTP2IUT/swEkbvGG3uqh/pqG26R0B112o7G1bduGmNnXXbu/me9Wublmqp/gZdWxXPPSfeena+ZCtzRZsqZmxS+S3nRFuskNBlqhgjIeKH4o14Q6lU8Xj0+jghjoHO4THFSDkFjwcWIyjMced7KQP3HND9jKBRP/QTPoyiR1gVhzgJPc/7sepa93ldkrTSUDvWo173jP4z4uJeQ0qdPtXjCeAeStbob0V7J4wWUY4UGS8RfJ3mY+YUk442vaOjnYb6Wvcq8e3IWKWGzyR7fBOjryRN+ZKeB05jNJMzyouXPN+rMxzxoE9541t1yJa4sXKPNj3a5by+l+/mm/F4aOr9Hb2Y0Z6Nw66tH7RtZ595xA3bqh7awUHN6gcN1Wndqvvqr9V/M7+2o62ntuVefuLPB4f7LgPgmdUniHDrUHXXFL8UX5R8UWKkKl1wz7iU6CeTLTrfzE32baK/Z+s3Ltvt9R31hXxn8s3tdtfrnG8APjVOfWumkJG8k3WejdcQclTrkD6hI9lhLOnH80WfJnJY27e9/arSZfrNmDWUbwKE1WuHtrO3o7bVUjkxEqt3DpC5jvTNO3Z4sOcxe/a5b3vPbl6/YftVyTXiOcRoYkpAnUBtkpXyUwXRrGQa9V+sz52lz6di9BESh0THKny9uzhVsYWFGckNeGeo7PG717ur9TFf9z+TK9vy2Sft9PmnbG7llOQX8arJtHtGevR+1ZNThfomvArTuWkjpufr763bd7931W7e2bWNHX0rI+96P1nAxRw5yX8hLtLRFfwX1XuSScsNxo3ZD8z1Z5SfjbuSqwD+ktxDn4mrPdNXPIidPsGna+JardzB15iiqEpWgnx8W+/Ug7p3fDIH1xMRdv1O92IgbfwUxAuh9ckx8eP+gRXaty3T2da9TB+FtvVetQH39tHmo6jIPqJ3D9wLiXgjpF2Qe3gBfXwiM3ED35OM+nOrflUnSXwfbbQTXaDvd3LT+clMyk6vzlLcNl/Oir/pvakZyZAzSpvSVc4nE1lBSThGXhN8GW3SOa2/X/mmGPRHvt3NnD+9jN5g0O/a7evv2O7Wpj/PeeaB+8pUopVxNSR4CekyBWduadXPTamfzJXnbCw7ZY3+pFWbx6KBuq3f3rHqzqZduXrLDiUX1hu7dtg7VHn2JbOcSDYdt9lpybaSN8qSkYmJA70R6wUPCGNVBr0riS+DvKg8uuxNjCrWf2dEOpnGq67JpuZKdn61aEURz0IlZYe74glqO41GWzx23JZOLdvEUVf99Z69fbtrN7d7dvtAPGdvS/37bUsrDwX17Xgere8dWm5m2maUJ7yW8Ba7Hze+97p9+3+9aHuSRagwnxarchoTbeEe3xW9zK6es0cf/bwVswWnE+gfuvP4KtAGz2nzPlL/4O3UKvSABwCeLAPxsdbea9auX7Sxo7esOLalumuKp+1533IkfjBQe5+eXfQ25vG81DfQltTtu3cBngmt+q7k8w33ssCrSy92D+FsLu+0xHQNPBfgOeh8yFFM5UDu9/gv2vr6Ltbshz5GqwT4dDjlevfWur30ymXrSjhIVebs7JkV92C5ubFhe+LJzz71uD2yksiXTD3guW6bFYRq0r864j3oPnOii5xVa0f20pvi94c9u75zZE8/sWz/9cuP29xMMvq/X90TH2x6m6FmylNTPtXYZa5G0z26kZtZfYmpY7QB7iSexY7qlxXYErnkwfBxeAB8bFMAtm7dUkWqxejQGTLMS0SDIILQg0DOkgndTrJcHcYAn+9+lCiNkLAzXNLD3a9btU51XY19Vx2wKqOYs1x6TMQz7vNY89lE+Z8YHEtgoRrExPQ8wq8vwcc8ICmmE9oyYr4r5XH74sK4nc+27XyuZ19cydn0lAQzMXNfDlDK+gnKZjeJSMxSG311tMdiDD0p7yfpvISLgRhO1ap7GxIWpLgdwSTUMNXZdvVtuDURrARhv6W0UIRhw7i7M0dXX0fxDBusvplf5c+NDjRk7ftcetz3CZDId6ihsXQQRAmDnUhLqFQDYJ5ORkoBEUKJ2I97HvNJcPnFtZBI4DTCrAQLzhdLOoexgGswJT0LEeOqhJGAezyyfjajtHCnobMXicNU1FkzN5D3o5AitDGVgwadCLUdj05OWSCU9rwMcTlNBA+MGHw8c0cJ2OTRnMV9vcPgPWL4lIt3cE5OEBEdjMqoU5OEd6B0dD0358IkyzAxRzMjeuD+pOPTI+z78+oPJJRy7mcBOrDLb71mb1z8juqwbY26aKUj4bFDUEgxQp075lf0g2KgRuA0SORg5hzSpkZz971DR0BXmdGRuyLOMR25mB3uSCiCbhjQLwyKciTA2MgYgPs/EVbHJ5j3St2mkudgtnT4KBco/qJ1AvugtOTVk2fTSX340o7qNBDaygunRF/JvMwHwSfFAEAwzu+99B177ZWXlelj++Jzz9mzz3/FO6u3Lr5mu5tb9uYrr7ry/7nPP2VPP/8lFy6uv/eeXfzOf0iZqNnq6TM+V2xZv3SCuBBv374tpaIpIWDa5ldWJEBm1OaytrFdtWtXb/uyX4VywR59bM1mZ6fFX1p27dotfcOesVwe7XllddkFMNqLL+3ondS4eOKU8wFc0ago5gq3xTvESHw6QF7nUWibuDCrPeI+Oa5yyaYRShM+RBcGkvTFQ9W2UfSTeCGJ8Q5+iMszGwH4UPZ6rvxp070nx8y7RYHO6NqYhOiUNgl2Ou6o8z9geov6AJTTYz3r04JUPdr19ozQLip3fkPbp/vQodMeG/Af/UcbZ/Nrw/PeFvRM8nTyH4oPdO9pImTqNDwXowI3uCDkfEhtRWXIhiESAZC2l0yhSdobChpCD1ybIEVtteO6hI9aTcLovgS9vU2rSyjt7ErIbe1L8WjafGFgaxIe1+aL9uhC3lZni7ZUKVgln7Ys7pr6cJYYPFZfCK90g7jKmi2ZY3ui8pVCpUJC0KLuqQ/KUD+Jkk/fqc+B0nVZwvaJtcVLWF6wrc2XedTzxF2gUDFo+NQEnR8ZaxEUMQLgSkqEAi9E/dAVuyJEWekXukjyp3yxpJL68UP1cbjcszHfHAXSp48ovcTojZAtHgPv8nOUO6Wf8G3qypUIzus5jyuhzeUBbSOa5x7+knqDZhOMyqVPP0F+fYP+tIk2qWPo9Ej13x0QKT5l3fGsNSdyJlFUedVxd1zXsh7Toab2hmDvy08eSMhvSlGWMnzck0DZqFm3WdW2Z+3DHQnOO5IrJG9I2T45ruvFEjZVryylKr1ZyrDoZP+O3bp6xXbRZpUHvocVQ1rNlivoDbXlRh3BEiOY6lcfQYwBvoFBEvh1TuWHQT+VhUYpSwL+9pTHpsqbSieorOpa51TKKhPVp9o4dD9dWZAQy5JptDfVIfQiOqPtUbcYEXd3tn3Jx96xjnsnynfKfIniQtpjKR02DiVDDSyN8qv8H/NHAnovy7i1jxpWnpm11eVZy2eQC8z2pfhjHNxS192S8lYoz1tF/Ua+POPyC8oodCWpwGkXfdn7nYwUmvG8lKeWvfbOdXvtvRu2U21aHWVENIL+pjv5Siced/N3gqKuOUgUSU5JqnCewMYCPEmwXH9M7xW9JLffzcPRcJ+gmIkSLb6k+oUWoeUT0TLTINWp6gH11eIDCR2nvfucIJCfzlGuSkD36MWiubRSZ4nB7NGWpTo3LdXdklyqvl917e8e5t3zDT3DDVXexCfxqUvkQenRHqFxtgQUhs7zHeNKgdeSD93rCqBf85Iafqv+8+clkeYydmZFyr4emMmnRIeqtIzqr1RROhgt9LyuuaGNPI1eSl6Hxz49Qu+Aj3FMbvgGvgYqYS8n5e5YsuGNa+/YwT4xbHRa6RLbCBd+noJH+AXXKlPqN8vWbvUk206LbuYka0xbWnJqJlfy6XME+b555TW7IwXw2o2rtr6zby1lr9fq2p76aKZP0U4YbCLXTDvOpfSdZYJNj0m2nfSpLow/8Y2syETf1RYv6MAP+hnxgUnbb4n+x/JWzFesUpqynO4t5XOu+LrhStvUjPj7Sl78oGnbewOrKiNMUa02Grazec02lb9dyQBTC2VbUBvB2MjyvpvSsa5cu25XpTQy/aI8UxA3UjmIf176t/+0//nd79ohAizFpTJhZZgT4oyp3I4lgy2fltK79qgHuqVqoBpoCHkPBXsUUDep86RukqJXu6N+da6zf0Vi9f+w1OB1te91K2frkhfQqxqWSk1ZdlBU3nqWK5XFE3JJX+LvcTJyY5o6JGvWNq3fVL93ItlfZTMm/oQ+Qfww5+1qByjiKNggk1Y9KN9k6AiDmeqLVdLof3zlGz2PAQ1jWEp914bK8PUr+yKPCZtePe0Dmxvrm3b55nUrzZftv/0/P2+nFhdcFoaWGEwjSF9Pukg6m5U8Ni19qSg+37Ktzaq9e5Wg7T2JKln7f3/+vH3xiTPKYt8ODvalw4iHE+2/XE50KW0o9e76L3qFXqYkx2IUoH/C4Mo0TQwAVdXzj6M3g4/FAHDhwoVvfv3rX/cTPw0DwAiMckEwFAwj+qRBlH+C2DHfGQGnIeGUKKAe3Ew9hY8I6N6EqehD9Gwyf1T7qpTjnjrh2i2fV/e5swsmWcomjzss1mQpEZwvT+aMWI3lRL86l+63bHqiayuFI5vLHNmj85P29Om8feXRkn1uvm9L/X07nT+xeSn/BJxxwpQwc6I8HmMFV6dG5FgCfaCMY31vSShg1OxAFc663awzCUGxlJUHvkAY8+XZWPta90sQb+m7saQxaupBS2DkQ+uuezxo8xUCpAx6HIS+0lK5oEwz6u3B+1QWmdyUmCKBdxCEaOQEoRGDllCazkopE1ES/ZkyQ7lD4c/gMaCGBiPknAu4alhpLG++r02MxUeGRwxC5U/6iOPJ/LIh2/ALyoq4ew8DieqRemYtcuYhN4d1ysiLx3bQN1MOGAgosz7lqw7TBUCxDpaU4TUosZTBKNCMd1rKD5ZsaM//dI9qQXlQuu1DvVtlOFEUY0bZnXBj0PtAdoe7IiWlNzz4mDExOWY3rly2iy//u+r7WGWVKGWu4Ku8ffPucrg58Su/KmQ6cBee6WDFrFH8UUK8fLQlnhm6rrJxhq+NumXjeHSdfTrwUVooNEnHgJKDYYG5p6IP0QOxKQjWhoiEIEacqqIb2jAoYHRT+hPaUpM2Nb+izvnTZwDY3tyw//nP/8Np8NkvPW8XvvRlY4ksIv2/+dLLUuTvSJgRP3nqc/aFrzznRrQr77zjAf8OD6r2yBNP2pMXnrGF1RWvs92NTduS8s/a/IXKtC2unPEyWJeQgrX7zbcu2d5eTZ3NlC8DuLA0b4dSBq5euW6bm9vqfJgjN2FPPv6YldUh7ezsig81XMGHXFD6p5ijp/qjbhstFAki0w48yjlr1apS3XsJowE8F4NsIZ+M5DGXEP4rivDv92BBShj+NGpDtFfuQaljMbHRiL+auH4l72pLgv7pTka6RFsomaxqwXWEFwys8EoU2uRO0tU7aav8cEL5dCFam7iCLolPsA/d+v3sJ3yDZ509kXfl1ZVD3ZekiaKud3jCnqz2lRpCpu8nCu24hD6CmKLsZLMTHlehgGKeVZsQ8adSzG1WOxC9Y2CBz7KqjBtHpYy5QkabwFMKSUhKH0HVGs19a0o5bFY3rb13x3oHmzbZrtngYMPmpImcrmTt/GLJzi2XbHlhypam8zaNUCrFsaLfgfowgsIhbLEcXYt+gnKkX6RcxWOpQ7wH8LxiBM3nDOseBCY8C7rqN1DEe9SbypzzAIWSCMld8WSvUz0PIbmSMfQ80K4bHTq6hxFrjD0o/Bh8mF9Pf5YE9vMaF92h6MJ/xn31g3RqwjePtaPKZITLR1PIAkTLRvnrPHUK73M5A7rjQz1tvzDkXVSi9v0813l6CA51TiWU0APPafPRRNGfBwlWfSM8w+t8pFk8zLJ5G7BGtRSMVGneslOLlpk7bcelGTuWsN8dL9jhyaQddsekBBzZHkaBQynKUuIRBGuHGH/q3vcdSJgfl8zRbmy7INxtqY3Wt6wFDRDLZT8R9g/qklWUB+qLvp5tNFDAsraNekuKNl+SF5/NWLVWU3s+Uts9NpbezUrgzIl3sCpPRsob3nPELKHtY8gnPY/YrfJAAcikiEdRtrOnT4lH5DzOCIYH8tztHLn3DYMZ8HY8JqET8ke9EIS0WMxKBmFt7LZ1lCb9DsFqR3EBMCKptXr7EyXZzHzFzq4uqb7Ttlfr243dntU7x7bV1s2SQzBETirf3sBVoUgcjKp50FvV+7ih+E1Zb5CWUrdjr7512a7c3PAVPpL2radEUxiiqGbqGu7uyrF+yY17Lukq9Y2EBEfgGIUe3dKNInqO5121Utb0L2kLkkloRyh3aVeQnMvoPqUOb9G5E23M9R9QTuJpk2oP8E6a/+AYOZSlckl0qNAqB+lB10q9bcscN6zYvmqZ3o7yICVO5Xmij8KDwT9O5cKj+jx/r/MyaF57xDQAfI8aifYSWZny45e7ksDSbHpS+fX3k5iQlA/30g5JS98oPnZmZdbLtpQeF+0d2WRhUcp2xZ/3cvbnlU/apR7z8ic9mAR1puuu4HmSOuZ7uF+HDqVDQNajXsuuX3lTbaeapKNLfSlTKGGMWJNP9Sx6n3iZylYauvdZBHObmZ6z1YUFKV2SW9UXEk+GeBS3rr3rcTR21R4n1beWZ6ZdGd6SYri+sWvFcsWKhZxkz4Yrl5ODuntgNESTLaxG+hDaiViV+JXKQ1tG/UA2O5Sf81L489NWFE+YKVWsPFVW/5Czon4JsouX7JS2U0vT0iNMCr/autoV3sZjJ0kssDF9Q3N7x7Y2NqwqgptZO2vzkgtvv/2WvX71ut24dduu3F63m3c2rK/3nZ6fswn10xf/5UX797fe8hUuKG9lVHSndnLUcWPxeKZgp89/zk6dPuMyH3XLnRjIRvGfXH6GbpxGMIMm38wqFm68kOLd2n9XFfG/bDp/YLnJjGQW1c0kcrpkVVViv1UWf6tbW2kWZuZpYGortC/oCHrUKeXpcP+2HXf29Az8S+9XPTCoyKAUQAegPOi3CFDI3H76BJbHJbA09MQ1NxS7MgxfYNnGgfrFcbtx9apdviO5RjJOXsr8zs6WXb96w1p69rmff9b+v//yvBXEwzpS/NGh6qy+pnzhDVCamha/zOqaeF59z/bx3miQj2ObnU/bFx5fsnIhY7u7Oy4j5URzlcqMe1ohF2NEQLFvqg+gbEtTRSvqGn1VvY6BWPxU34beBm9F7/Fyf0B8LAaAJ5988sc2AKDgPciHjAiN7fqV96wpBdlHg3E17UgglfCLtZu14N39X+n2EVwk2Ljwoor3YD4iKJGqmCksRIQI5UOz2sEdOqcK/vIXn7K1lZJVMic2mxtIcNLGb35gc9pfnU7Z+YWMPb6Us8+t5u3JU0U7v5S3x1em7BEJXCszEvKO9q2ofE3jmummYUbppWxL+WfJPoL9HIkZ9yWMdSS4tVT5h+o8d7e3JQQcuLX8sLZnrChAdEwEYfLe0XewwoGPvIgYGBFhnVsfSRIR3x1dY4RfhIswjqcCHgPuNcDIue7HGIHC7G63SpOOgJFakJwnDSnWXRoqCr8YJh2XridB3jBqMNKbKHxuBaTB6pqXK50YnAAuTfpknrrw9+udStsDcfCrj6PBK9ueF5T7DvnTtY6EA1aKqNelkJAvKbYUBA3Z79c9fC8eHow48E6y4oqvdxbKLy6Aut+nAOhjCEzoguFdmlL+nAT5Om19KRHduvI0YSepghKQEC+6wEt9BL3av1PJwq/EDP30zwQIi6+/9h0P7MQ0AB+t1wdRb/znv8ojfbKfV6G4wkOHyL3QjjY6KkYiKRPuuWsA4LyuJ8r/0BCgzUfrh3Xv95Me73Nqos3yev2nuuA9qbSYda6k/lpKIaNmOp9Vh1hUh1jMoShJmEcBUroIAcXZ1U+VAWBEb9ubm3b53XftwnNfsmef+7IEY9b5v2jf++7L3jah/yeefsqe+tKzUhoKdu3ye/bGK69YbW/fzj3yqF34uZ+z0uyMhKiird+8YbcuXxbPaFi+UrGFM2f1/RUPEHrl2jW1/bZdvXXH8hLsHz9/3paXFq2uTuaKBIOtrW1XSB85t6bOqGynVlmju2O3bt1yvkpeEfrZoAMIHnfKZE1a1R0j/4xU6L4Wnkg67y6E4hMYFeicoQvaMryE+2iT3kahSR0j6jmf0HnnWzqDBZ52CJ+GbSB04A4o6vI/EYeECzVTdewQNc+J+pSE+CT8RbwxUQZ5HwKmfj3/ep94Lrv653nQqYRmdR/cb3Te8+qih/4Xf1CufJ8NbulsjYeHafCfGxS9PSAGJalNMNKEJ4bou5Cf1K8UqTzKFMYAgqlOWlYKP0EvmUZV0PWifgk6ldcvAYdcWMQooHtcONV7pEqL9x2JT7VU1zWr1betXt226u5t6xzsWk/H1q1aVkLWjPquczM5e2KxbI8tT9vnVyt2arHka6kXJZmylBvBxPC4cmVfm3tU0e9gCFA5ogR4UF2Mr+LX8PBkCoD2XfmHF6ue1BbofzEMOMvXfz6FQBseBsddlPyTJFgghmyUfRUmz3n6+tVjKkeVnfg0PAbFEYEuizeaK/6iAlWNLkkRTGiJOoAOvF60eRpeA0k/z3VowumCA3D3J6k7wHMIXd5Wkyd9E7tSPlHskr7HR7qlJLh3hZ/netKXAvgX7qPw5HxpykozCzY9t2LlxVOWmVu29NyqpSorliprf2rZuoVZq2eL1hvPWytVVp+fVVtD+JPCrr6P4KwNhP96zZqHNfcOxDW/flh348lxtyGFZMMaEgwZMfUM3S0JQB2rfCUPdI7GbGlpTbxyyQ5qO3bj5pYbG/YO2lKI+qoXyRbqd1HgkQNQntJuiEpbuTJlM3MzVpbiw6o60OR0uWCrp2ZEowPRIdHJRUviAUzjw9Db7nSV/2TKmQ8+qOzIC+2QNtxu4NVn1vT+aFzfwpKb2kQjPnVHdIIFEE+8BeW5PLto+/Vju7Hdst3miRQt0eFYVt10RuXNr/iDaGmMKP0nGJtVeRJ++Y5MqmS1jtm7V9btrXfFO7erboSCLgjyh90AnuVGHeWTFSegK5KAh9AORmUKr0hxn/7Q9bzf0yWnQh2zYTjgF2nI2xD3ncAdeBojp9LXH6sD+DQ51R38DyM5wXInVD7jknOhO/fiOREvRRUbI6p5osQwUFU42rJC95qljvct3d9XvsQb9b0YSilT7/ehSQkxBHj0vp338E7tw7eoEOieMnD615bQjX78N/lu/2GDt+rX8097oF0gf3oj1Fn9ohSdXZ1z/lpUX8+KhqmpFfUd0maVPgbTxCuTtCiD0buVrtLgPc5Ph41cWdRGjyHZWTwH2c0HLSZS1msd2vXLb6idHOqC/7O+ZF5kXTcA6OFx3U/Rp/NZm1+YE/1OWCkvPqvzLCxRKqZttqh+60R02jqwlnhqWnIPRpPHvvCEVaTE7e9uqO/csjsbO1KSU3bq1KL6z7S+VTwqxfQks51mym7VJm2zMWG19pg1WifWaDNFTbLt0bj0Hn2BaBpDEMYx9I68ns9nlYYbflkhq2DzMyVbnJ62pZkZm5rKqZ7GjICWTM2tVAo2U5q1pamy+JAUyFbXJmaX7ez5NTs3XbDa5q5dVx4JgH5Qk6yyt2fHpUV76slzlhIP+d9S4L575ap7pABkXHFsG/Q6dqJn0hgLHv+8LSwuq5zVjqBBKlz59WkbQ3qhaihtJwlogn2VN7TgQRgbe6Ldt22mOLBKcUXX1BaPa/r2ng36Nbu2PrAr61XrS0aZWTot2lW6w3aXDGCp3WD03rst1qK61YtY9hGPZJ/eCw9We6fPou0hhzKABC0x8IcOSN7IIwOSKP/c1/epMX03CHDmvXeu26V15P6B6LRjtyUHtZttWzl72v7rL/0X+8Ijp/QtGGb3zb2RUf7FbwgGmMkUpHNiwJVeykBlZ0JtncGRlOQxfbf6fvSqWq3mesjMzKzkgILSkE6oPLAEYFuyFV7KRPzH4xNd7hDlX/qitzIdIw/Aq/EGSNrng+HjMACMX7hwwQ8CgUAgEAgEAoFAIBAIfHox8cILL3yT9QbBg3gAbG5u/liWjGRUxuyt11616n4SRCFxR235nFMszcxV7Pf75vPHB1ghB+auRfzz48QqPk6CSswNi+OJlYlLmUzRnvrc07a6Mufzd3KZSStm01YuZaxSSNt0LmWrcyVbnS/ZwkzBZisFKxfz7v6GdQarv1vRqluW7nWV3oTPwe61m+6x0G03rN1sWnd83HpKq9k+tP2NDdu6s2F37qzb1tamVat7dlDdtTbL/ulbmO+CuyFL/3aOsXgT8OjYuozA6G1YuBlh5Rerm08TOE7c53HDTDwAkpExNl/jX+c9qFM/GXHHY6LTVhk2mtZqMr+3pzLt+P2+3jF2Z5UtYMTYC1RnGfXBmk8gs2RkX+kxGk/auPH56N+Rz5MiQONRjyWD9G6/h5EjfYPS9XrT80xvaIsmvC6VRzw62HePjmO9Vf+xXBVvx/X8rjv6WOJmmIxKM/LG9XG39uFeTX59TjrX3dUJa7BuEk1hDfR9lTEJ+/jeccsG3ZadjGVtPFOySdUttwDezcZhl1kHOkglzhNOQ2xYqj8upLNFax7u26kza7Z+/bKdqBz5dtqKj24OLbVYbAlChueGj/pTbnhy4BKlfbekT6oMdZ+PEHDML88qPUbhkvJmJCFxW048ApQuz+saowwqXj/mvmTUl2JWOpNZmyCYzNAjA7fOvKqmkGb5v5TnkbryatF78QBgnt6DgjQ/bg+A7e1tfy94UD5GuywXC/bss8+6a/hbr79hr//nS6Lzjj357DM2s7RgTz//nBWninb1vffs9Vdeccvy2tp5e/bLX7bpuTm7s37LA/S99+YbdrhfTYJjnTpl+akpH4nf2970OYFYjXsq0OWVU7ayvKp3d+zK1Wu2tb3jc8/OrZ21lZVlK6rMcJW8eeOmeOu+0w1xOzwAjfaJqYIrN15W0D4j/7mc2oa+mWt4BbD+biHLdALxzAKj/5NJW9Y74bu0z2ScAH47LC9GyMSXsXZzCbdX8xEwrlFaOqd7+EsGNcd9dAEPAFz+GZrR406vuiheg6eVuCL3AqXjo0eerrdsTztpHZxKfkWpngbHw9d6PvyY93s2yT3cguR1Qtf4JqYMkD5eNd5uGL0b/tGGspnE7R8PgEIuo+NJyxJEVvwIemf0n43pElm1qZx+MyrDpB0mIyw+gqf3T+CVRF7IHvn1IUt9l/owRhJYgvVI9dEh+CdLe9Z2zJoHlu40LKt+qDShNifeNqeGd2a2ZI8vl+3cYsmnCMyQR7VZehKC3uJ51nG+LRryERbxaufvCd92L7Hhvo+Ea6O/8D5F+aM/gqe7B4CucRIvgIb4P15rPO8eHJSUPsNHmEQn1K1Oqbz5SqVNhbDLvSp8Rk0ZWaV8gXuIaB/3a0bqcXdmxI5yw2uLX/1L+nxAWgLnfOMGIXmfU5rXNe+hrilvr3P+061eHt7f9b0vSvKWjOJCVxnxPrwVCtkJd/ssSTYoSUYo5gu+zFNabTRTnrZCZc5Kcws2syCetbhmqbkVtami5WaWResnqsMD67UOPK1ypag8QNfMyW9YS+2KuB0s9zqOZ9XYkd24ve7xGCZFf+RD2XD6gQ/7pn33YFBhl5SPQn7c9vbv2ObWlk+dqdZakjtqtiPesL2147FBdnZrtlerW63esr1qXfWDW3fRpsqzNje/bLPiRdPTynMe117620nnDaVSWednrTKtbywXLZtTZk6OJK+1RUMUV1JnjIBBO82jMTtQ2gXxsazyR/DCOlMkJfQc1hrWaR2Jty3a/Jnz1pvI252DrlXbKviJnOokpTaTtwm1J48hpO8/7qv+jhlRl0yG15nkOgLo7e+17HvvXLN3r9y22kHLpwYA3OsnfSSapgwf0DldYkTf971EqX7cnOEW0Kz6Sq7rvKQZX94v8TAhRc6P4Qvhf7RdaBIanmSEU38+N1/noFsP0ixeAZVC7/ASj4XUb9sJwXrx3hAh4vo/UF0yh518pE+alju6Y4XuDUsf7+s72kqDNiSBxL9H9a+NqQrEr2I9do6dn9AnQxN872jz83wz3+EZSfbJuvLrX6sf9pL2KLoXrdImfF+/LhPCC8QzMqKFtdNznkZR/Xz7aMLSpVXJU8RgSPLgMgbvIfXklcmm9L2kyRdFI1CEpEWZuncK03HJ12TGOo19u3HpdXeXJoekyBRXppN4Yxh+H3RaKOTs/NkVm8ql7TGm/JZSVsgMRLMZW5wVL5wat8WZlK3M5+2Rc4u2sDBva2fVv+rZrfXbdoic3O7bbv3QMqW8nT59ysu8lJnSe9LimznbbqdsvT1mNTXbg96YVXtqb91xE+nans7vN832W0z/GVi9c2KHSq/W6Kqtta1al7yr9pIRgTEt67gzsHShYAuzagMzs7a0OG2nl+dsleCDE33b70tXKC3YuceeslV4+VTBFheWbHF+3h4//4hN6VmC+JWWTtszj63ZQP3Ct//12/bm+rraBWWsIlT7YdlJlvRm2nS2PGdnn/i8zc3Mq9x0g1c6sl0iZ1OW3pdyDVAPXjfwaNEBdaNrx+o3Ws3blp5oWJkpUTSsXl10OLCDva69+t6JbbVytnj+SZXzstqdKl+3UMeAFPvSk5r760oY70NhIvFIgq/BoJEv9OqEriEevR/5gHZDPpnzT1+cFn8gVfrJXr/jNEbspYH46cXXrto7t2uuWxEsmQB/CwuL9sTTn5es9qTN5E6scbCr69JppF+mMzkrFsvqu7N2xPx99bfwM6ZW9fvT1h1kpHNklH88KmiXkpskTy0uLnrQP6ZT7bueR4yWhk8FmJme8dF/vgdv3ka9oW84kTxVcLkKr8rdvarLXHzXjwJtlvs+likAP44B4Gtf+9r7YgDcu8EQwP3nEsY8Zi+/9B1fyxrXUuZF4HKIQotiSe2OiIGKhg04i1dBwKBGnXzCqCFe3uNdvhgKbqq4xD5ui0tiWiIYrqiFuJI0ZPtOeDSWZJ4YbmFOg86g+UUhHjR2bLzVEIFJEcdIgfIvwmkNuh7lsSUir7clqKvz3d3es93dPavubamh6Luk+BMTAGGor8bTR2nHFa4pwU4Mra1OtOPz/hGzUNKUNxE469e7wI/7/9AA4GXjwhYNQg1JxE0+aKCUCYwb162O0icoEUG8Gq58iwHpXlfm1JcQQIN8JIKenvF0h/EIdH9HnTVEyfw/fnFnwf0YAw+EfqT7PBiU8kVabLwX4wxp4OoPQ3XBRs+5CyL1KwGAjoR8UhYEA2JaAxwLdx7cZjEA5CRk4zpFUEEE7owr+lJWdQ9KLoDxu0CkeqUe6VjQKnyfHiYhDacL6GFMna9Hxk6XLK2GTh8ygt+qIlTROqBYfY7KyPsZ3z4uEH20XJq1tXNP+Jw1lL9keoa+VQySfZR0d+HXPr8wcD8eGkhQ5DH0wDxpG94hi/T5Znf513WUFO51hV9liUGAdHCRo6xxvSTNtF/TeSk63MM+hgdiSrgRgXxJG8B9Ny+hgGkAuCZSqrj7Jb8pK86dsuxwCsCID3zQRtteWVn52AwAuGbt7u76e3n/iD/9qC0vxXlNijcK+JVLl+zN1y6K/pse7f/Czz1vi6vLVqqUJcxcsTe++7IdVg/s7PlH7Znnn7f5pUW7df2qvfnyy7Yj/rm3sWk5dRjzp1dtqjLtU6O2Nu9YWx1KHiFfinhpfk77ZbVTKQlS8BH4cTE8K4FmZXnJ2yVt8eq1m3ZnfcPrfxS4E3ogKA1tkmk2CKB5KTJc123e1rnG87TBks47jYgO2mrXCPw9PUd7gnvCc5wH085Uht6O2Kcx0Q71B09OOK1zXwnIuPDBM8R7EA68gek58RCeQVBw18Mx8RPxWwKaJquAQDdKSfSLyZA/fn3KkrdYpaWP8CkCum80/cXzRcY8TW1kl2O/n0e4X21DSXhsEz+m/tWGdIMrEsM+hfZBPZeIui4FG+U+aYO0IzbaptqItzEMc/AoJezvTspHX+6/KMjkIzFo6yL36Tl30fb8J0IO3+dGUG5RX2Qn8OKaFMd9a9T2rLa/Ya3qjg10Lmdtm0od21JJ/Z4UufPzU3Z2ccqeWC5LeCxYpZSW0MvLxYPVxxIJHv7vfQE8XL/6VOVJ+26A0DXlT92EGwtQ/pkmQL/BRtyGhu4jboDXsT4IYYrYAL4mN31KP+mX3HigXz/WNQR+jBA9+jjIRWXg5eGVQplRD6pf6kKnMMOg8IzqS/90vx4AlJ/XUPJLAbvxQXkf0QlKHd+BIWAMy4IOetonQCWzUHk53Mqnlekyxs+cyp5pFQwcoLjn4IPwP/HEvK5xLiU6IHBuuVi0YqWUDB5IKB60d6UZ3PTYQla9aRPdqgRms+XZslWmpOSnTemKllVWUvOVwwkJjj0p4zMSmlt28/q6DxYQD8HLAFpQuSTu0zQZfYeyPSZem8qaaOLA9nY2VZ9d5V9fLFo5It6QFM6mFBum3WHowDWdemTggABonaZkmKZkEPX7NEdWX9ir1iTM8kzbt0a9Y81D0Z14AOXnbUt/Bzo/ni6qr8haeboioZf2JUWgfWT18Yytnl6zSmbMDdoMQDCQ0JKAfHQybtPLj9nM6jlrSLlvSpkam5RQnCqo3DNKP23HakcEBO0fT1iXYKFKL1+ctp7U32vrkq9qbXv77Wt25damNVs9KcsUCrIgtKj0OFZ9Y9CjPtmHzJhHz3XnIboH8wpfA935H4+JJnHKp6gT2qK8pYCKLBNXaJ3WRaiP91Ju7nrtdTNmad1NTJzho96mmas+6En5l/yU0C3UplRp23ouM6hbQcp/rnPLUkdVnxCg1yk5/vc9vW9Ip0oXZYdzZII9mnWSowROH/qlDSV36JzylhjIkueSJ7Rpn0Py5exIvxhLRheQtYnnkpVyfO4MCqT6FPXzrZ54XXlF+ls+yZOySawm9inR5Au1rzQ8G+RZF/mhXXp+uZdr4htdKf27kncGooN+59CuvfeaT18jH/x1VHasBsaqWLQHjMnEzcHbnQDfrLoxXU5bsTRu0gPVLgbiwz1L545sdiaj/nHWFpenbfn0oi3NlG1afWpZ/d8Uc/dTOZ/GRNDGU6tntH9i07mS6FF1Lr5Y70/anlQS6e6+eggLVqAGsl5XU9VS1UdV9XsgQqiJng87ur8xYfv1ge3ql7ZcLkiWGpcCXatbR8ov021yonE7alla7bW+t2GX3nnL3to9sInlJ+z86oqlpHjjHr8mmWDt9IqdPXNK22lbW1m1lbVVOzs9ZfU7V+y///M/2w3pHUz9pX4I5jyOYqwy6Ui3mFpYsXOPfd7K4i/Qr/MS/RHMNuEp8JlhfyXQBnSWPbXBZBoZU2nUSMU/JEc0CThet7aU4f3apPSftN3cnLY7zSWrnHrazj/5BStJwVVD8/ZBr0c1E8+q1xQ/qN4RjSVBOscmk9XBXBZVvsl/wmP0dtEdU4uIg0ZdoPTTN/pUEt2XBJhVm5JcQcBRggjW9/ft3/79Hbu0rXJmgPSo7auNrJ07ZytnV+302VnL9KWXdaSo63769UJpRjJx3qd2N+v7kpOaksXp46et1sjZRu0wmaotvk4A+ZmZeTtz+qzNzs2KdPu2K967t78rPtdUeY7r+ozk+LLrofs6v7+37+2KwRmPdaB6ojwwzBLQ8UHlTe7DAMDzPwwfhQFg7Jvf/ObgG9/4hp9gHsMPw5kzZ+wXfuEXhqNGiTAB+NgfZqW498Xfe+1VD/ank97QgSv3+tMn+7FD17nqPAmGIAJNbk8YHUh+Oa9OH6FxbNJOq5NZWJz1Dh3A/v39uof8JvMTVZj35GmE5Ize1anbwAN1IERo85zAsyRsq/LEhpTnRODwkQa9e3Ai1oDABlBIh+8kb7z3XgOG38Kfd/DqkCAG5Yt26Vc9I6P7+C9JayTgJCO1XPGrEsKUDwQ1btMfZxNFUHc4ofltw7uTUqYh+t3DLPGcgxO6lDyT3IsiQV5RSkd16Y/pP/dEkFDlZeHnxG2GcEYv+L26TjlwhGKLosEIKoC4+SbSHqXO/f5+/07yALNC0UVIptyGedKmg7v54sfL2elFNJQq2kRpzldEGGH0zWTHH2dfJ0lDr7mLJAdJmj8t8JkYWMCNy2/Z5p2b/l28lPeOSuR++FmuDzNH/UGTCY0leU8EySF9eXp0/sn1e8srQdLekk46eevdtP0C6UDXHCfvoWrY7tYR9aA/AlpOL6xallUAhu/7USA9FNMPsnR+lIBuiYY/Ko8HBcoSxrHDWs0OqvvqbPo+Msi8sFHeWd6TVUlY8YPAVjNzc1Lac9aSYs8yP8zxB9yfoXPISABWx4YXD4o6bSNLZyr0lL2DOkuGsoxox9sKS3oSaI42l8zpt2R0X98yMhBRURgZfcWVIXz1B9UN1Qrf9mvUI/wEZRS6ExKDYaLAjfgCNTzaAGfZhlyaU4KuOs2M7uKKrtHAYE7w4iE90j5HcD6oe1BiCJSDkgodJbwreYNDSTgtD9Pnfxco+BvSIN+T3M+x3+H/hv99H7rkKenXe57htzMH0T+BfYRN6gjFz71rUNj1qG7wbxhilMPh2xxecsqLz7vkWHXlxTA8Tl6SvIuU+FYHaQ/Td4OCS9qkzf1sSmNYdK4kYjAYCkmMoo6pfgHzhwlol3ifEZdFm+qUoG4IUcyJB/wke0kZUE16e9KuPY/8Jm8mDx5sTP/IlhvidR4+m9xHvklHB/wOzyWHyT3Jxybl7Lva9+f8uspmeBtPDXcFryFKlDv8ttHP8KnhlvR9vj+8ByRBzZBNk5McJVuS7gijPW73d2lnVDbD2vl+v6k2gqG/L8Gx36xZr12zk24nuUlyAvXngSFFQ9AMaZKGG+CH+WA/k8tLMa/ZrpQA0vZy52+YmeROz40e0HW173xB6qoqri0l+26m9QCjt5S/f7uOmXdPAMCRkO/yi/gV7T6RheDniRKfPJS8zRVH/flpHY/i7oiM1I8mfIkgZycnRz5oQFySrhSbhfl5y0gOqlf3nMZAX3xmMJ62qdllD7pGiqSdCPTwKeXLzyZXUOfp5xmk4WS9wYgqo8JKq4dS4rt3aWeEUX1zjvxziAFISfr7vH/XIW0eDG8fHvHWYR5UUaNrHt0/Oen1xwVo1U9xw/BpfYmq5vvnk/5be33mSQ9lQu7ln7YJKTepk6ZNSCkk7grlT70ndyU7SZkoDf3jGX94CPaScwl4J+BcUg53z9x9alQ+4J5d/y5Pj/+5yX+S72Z52OWFxIifkaLfOVK95GdEgwyoUYfJw9/nE6SS7A9TpDL8HnD3CunrBXjUMq86QwT/sWPJPtcNb9IR6AswMGJk5WnKJOEVKkMYkMBABYqbx4iivUmmJPAqdJ+exKwjms1I1lSeMdwSOwH+iTEUAxc8sjTUdwp6Bhkez5LuScqa/XFj6dJRDTpULpTf3XNJkSUn2R9eyEwMbKaE4UQ6Uof4HA3lcVKy3rE12j2/h4CAtYO61dTJp6Woz1VYrWfCYwkQc4ERcMBoNQZRjmgxte11e/2Nt+2gnQQNBd5mpTh74HTlo1iZs/nFFcvpWXI44r8uO7Pj5ah9CpO8J/853JtLvAnewP1uLO7UVDSHukZw2ESWPhnkbDCRVfkXjGCjHoDXr3y/DTE4cNQ5dB43jlGMfDKgJD6WGMyTJ0CiUyFbijfps7x/0z0jmoJm/DrtFcMT11Wfdclhl65sWGNIOhhwSwQUVd+dyqVsfm7KsuOJTDEpngjwcGRglbhDvrS76AlvgJPjlO1Ve7ZfP/D7JieObbZclnw3J76b95wkAVo7To+AQIK5bNaLkEFtYgywTwwZ0vR2LPi7cJEb1sWD4kcNir344ot28+bN4dEP4vDw0H9H7RR861vfMun8vs/vAxsAAoFAIBAIBAKBQCAQCDyceBADQGJGCgQCgUAgEAgEAoFAIPCpRhgAAoFAIBAIBAKBQCAQ+AwgDACBQCAQCAQCgUAgEAh8BvA+A8Av/uIvDvcCgUAgEAgEAoFAIBAIfBLwG7/xG8O9D8b7DAB/+Id/ONwLBAKBQCAQCAQCgUAg8EnAr//6rw/3Phg/4AHwxhtvuPXgQS0IgUAgEAgEAoFAIBAIBD5esO4/Gzr8g3rzRwyAQCAQCAQCgUAgEAgEPgMY++Y3vzn4xje+MTwMBAKBQCAQCAQCgUAg8EnF2NjYcM/sW9/6lknn931+wwMgEAgEAoFAIBAIBAKBzwDcA2BkEfgoceHCBatUKsOjjwakR7qBhw8HBwd28eLF4VHgp4H7y5cyDwQCgUAgEAgEPqv4MPrh2tqabw+CB9Fpuf7MM88Mjx4+3O8B8FMzAAQCgUAgEAgEAoFAIPBZx48yJLzwwgvDvR/ED3v2QQ0PH2gAWFpa8g00Gg27fPmy7wcCgUDg40N4OgUeFKM+G9y7HwgEAoEPh83NzeFegvuPAx8tKN8o448e98qS95bxDxgAfvM3f9N+67d+y/d/Urz66qvDvY8OQSAPNx599FErFovDo8BHjfuF++Xl5eFeIBAIBAKBQCDw2cPGxsaPrR8yyM1g94PgQaY4f5J01J+qASAQCAQCgUAgEAgEAoHPOj5ocPyDPO8/6NqHMTyEASAQCAQCgUAgEAgEAoFPCer1+vuMBv/0T//kG0Dvj2UAA4FAIBAIBAKBQCAQ+BSgVCrZs88+e3e7dxrx0dFRGAACgUAgEAgEAoFAIBD4tOOrX/1qGAACgUAgEAgEAoFAIBD4tAPvgDAABAKBQCAQCAQCgUAg8BlAGAACgUAgEAgEAoFAIBD4BODSpUv2y7/8y/b1r3/dXnzxxeHZB8f42tracDdZEzEQCAQCgUAgEAgEAoHAwwWU/z/4gz/w5QFZAvDD6O/vMwCQUCAQCAQCgUAgEAgEAoGHB/cq/6BYLNqv/uqv+j5g+b8//dM/td///d+3v/u7v/Pj+8EzMQUgEAgEAoFAIBAIBAKBhxT3K//gd3/3dz2oH9jY2PDrrPd/8eJF++u//uv/q3fA5ORkGAACgUAgEAgEAoFAIBB4GPGP//iP9ju/8zvvU/4vXLhgX/va13yfOABcv1fhxzPg2WefHR59H5lMJgwAgUAgEAgEAoFAIBAIPGxg5J/R/HuxtLRkf/Inf+L7f/VXf2V//Md//D7jwKOPPmq/93u/Nzx6P7LZbBgAAoFAIBAIBAKBQCAQeJjAHP77lXvm8KP8c+63f/u37e///u+HVxJgHPiLv/iL4dEPot/vhwEgEAgEAoFAIBAIBAKBhwnM5yfS/wiM7KPco/zf7/IPRsaBUVyAEZguMMKbb74ZBoBAIBAIBAKBQCAQCAQeJtw78s+cfpR/lP77gwGC0cj/Y489NjzzwxEGgEAgEAgEAoFAIBAIBB4ioNQzev+3f/u3Pqef6P5/9md/Nrz6fXDP3/zN3zyQ8g/CABAIBAKBQCAQCAQCgcBDBKL8/+Vf/qUtLy97PID7lX9c/lkKkHvud/v/IIQBIBAIBAKBQCAQCAQCgYcUuP7f6/b/1a9+1Uf9f+3Xfm145sERBoBAIBAIBAKBQCAQCAQeUjAdgBF/FH+mBPzRH/2RewZ8GIQBIBAIBAKBQCAQCAQCgYcUKPv/8A//8BMp/iOM/cu//MvghRde8AMCCDCHIPDwYmNj433LQXxY3O9GEvhwYDmOe4Fl7mHFvXl70CAhgUAgEAgEAoFA4JOLV1991VcOANL9328AuBcoNj9KmeH6/QrQhwVuDWw/KVBq718T8aPGT6o8h/IdCHzycT+/+ij4VyBwPz5JRsZA4LOKe9fYDgQCHw8YEP0oBkV/lvg49FZw73uuX79uYxcvXhwE4woEAoFAIBAIBAKBQODTi8FgYGP6b/BLv/RL7g4QePjxUXldfFQeF591sB7nJwX3Wkk/6RbTQCAQCAQCgUAg8OBgGsCf//mfJwaA4bn34V//9V+Hez8cuBCwfRT4KNPCo6FSqQyPPnqsra359mHBs2fPnh0e/WTApaPf7w+PAoFPPu6n52azOdx7uHDp0qXhXoKY1hP4aeC1114b7gU+62i328M9s06nM9wL/KxwL8+/cuXKcC8QCPykYL374+Pj4dEPx6dlMPPj8MQ/f/68/cqv/MrwyOz/AM3/HKGG+riPAAAAAElFTkSuQmCC"/>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9" name="Imagen 8"/>
          <p:cNvPicPr>
            <a:picLocks noChangeAspect="1"/>
          </p:cNvPicPr>
          <p:nvPr/>
        </p:nvPicPr>
        <p:blipFill>
          <a:blip r:embed="rId4"/>
          <a:stretch>
            <a:fillRect/>
          </a:stretch>
        </p:blipFill>
        <p:spPr>
          <a:xfrm>
            <a:off x="3008108" y="1828800"/>
            <a:ext cx="6175783" cy="4462659"/>
          </a:xfrm>
          <a:prstGeom prst="rect">
            <a:avLst/>
          </a:prstGeom>
        </p:spPr>
      </p:pic>
    </p:spTree>
    <p:extLst>
      <p:ext uri="{BB962C8B-B14F-4D97-AF65-F5344CB8AC3E}">
        <p14:creationId xmlns:p14="http://schemas.microsoft.com/office/powerpoint/2010/main" val="30597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Informática y tecnologí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DocumentoBibliotecaFormulario</Display>
  <Edit>DocumentoBibliotecaFormulario</Edit>
  <New>DocumentoBibliotecaFormulario</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Este valor indica el número de revisiones o de veces que se ha guardado. La aplicación es la responsable de actualizar este valor después de cada revisión.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A5BD1D-8135-42D8-ABF8-44443CA48A8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2C8949B-F962-4EE2-A6DE-BE9966096A56}">
  <ds:schemaRefs>
    <ds:schemaRef ds:uri="http://schemas.microsoft.com/sharepoint/v3/contenttype/forms"/>
  </ds:schemaRefs>
</ds:datastoreItem>
</file>

<file path=customXml/itemProps3.xml><?xml version="1.0" encoding="utf-8"?>
<ds:datastoreItem xmlns:ds="http://schemas.openxmlformats.org/officeDocument/2006/customXml" ds:itemID="{4C59537F-409C-4C74-9741-52B15E1A00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TF00001064</Template>
  <TotalTime>286</TotalTime>
  <Words>536</Words>
  <Application>Microsoft Office PowerPoint</Application>
  <PresentationFormat>Panorámica</PresentationFormat>
  <Paragraphs>89</Paragraphs>
  <Slides>34</Slides>
  <Notes>34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Candara</vt:lpstr>
      <vt:lpstr>Consolas</vt:lpstr>
      <vt:lpstr>Informática y tecnología 16x9</vt:lpstr>
      <vt:lpstr>Portal de Mantenimiento y Consultas de Facturas para la empresa PeruFashions SAC</vt:lpstr>
      <vt:lpstr>Integrantes:</vt:lpstr>
      <vt:lpstr>Necesidades del Negocio</vt:lpstr>
      <vt:lpstr>Objetivo del Proyecto</vt:lpstr>
      <vt:lpstr>Alcance Preliminar</vt:lpstr>
      <vt:lpstr>Presentación de PowerPoint</vt:lpstr>
      <vt:lpstr>Presentación de PowerPoint</vt:lpstr>
      <vt:lpstr>Arquitectura Funcional</vt:lpstr>
      <vt:lpstr>DIAGRAMA DE FLUJO DE NAVEGACIÓN </vt:lpstr>
      <vt:lpstr>DIAGRAMA DE FLUJO DE NAVEGACIÓN </vt:lpstr>
      <vt:lpstr>DIAGRAMA DE FLUJO DE NAVEGACIÓN </vt:lpstr>
      <vt:lpstr>DIAGRAMA DE FLUJO DE NAVEGACIÓN </vt:lpstr>
      <vt:lpstr>DIAGRAMA DE FLUJO DE NAVEGACIÓN </vt:lpstr>
      <vt:lpstr>DIAGRAMA DE FLUJO DE NAVEGACIÓN </vt:lpstr>
      <vt:lpstr>DIAGRAMA DE FLUJO DE NAVEGACIÓN </vt:lpstr>
      <vt:lpstr>DIAGRAMA DE FLUJO DE NAVEGACIÓN </vt:lpstr>
      <vt:lpstr>VISTAS  DE EJECUCION DE PROGRAMA  </vt:lpstr>
      <vt:lpstr>VISTAS  DE EJECUCION DE PROGRAMA  </vt:lpstr>
      <vt:lpstr>VISTAS  DE EJECUCION DE PROGRAMA  </vt:lpstr>
      <vt:lpstr>VISTAS  DE EJECUCION DE PROGRAMA  </vt:lpstr>
      <vt:lpstr>DIAGRAMA DE BASE DE DATOS</vt:lpstr>
      <vt:lpstr>PÁGINA PRINCIPAL</vt:lpstr>
      <vt:lpstr>PÁGINA PRINCIPAL</vt:lpstr>
      <vt:lpstr>PÁGINA BIENVENIDA</vt:lpstr>
      <vt:lpstr>LISTADO DE ARTÍCULOS</vt:lpstr>
      <vt:lpstr>NUEVO ARTÍCULO</vt:lpstr>
      <vt:lpstr>INFORMACIÓN DE ARTÍCULO</vt:lpstr>
      <vt:lpstr>EDITAR ARTÍCULO</vt:lpstr>
      <vt:lpstr>PÁGINA PRINCIPAL</vt:lpstr>
      <vt:lpstr>CONCLUSIONES</vt:lpstr>
      <vt:lpstr>CONCLUSIONES</vt:lpstr>
      <vt:lpstr>CONCLUSIONES</vt:lpstr>
      <vt:lpstr>CONCLUSIONES</vt:lpstr>
      <vt:lpstr>CONCLUSIONES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Summer</dc:creator>
  <cp:lastModifiedBy>Nino</cp:lastModifiedBy>
  <cp:revision>57</cp:revision>
  <dcterms:created xsi:type="dcterms:W3CDTF">2013-04-05T20:46:07Z</dcterms:created>
  <dcterms:modified xsi:type="dcterms:W3CDTF">2019-10-11T21:16:09Z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